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6" r:id="rId3"/>
    <p:sldId id="328" r:id="rId4"/>
    <p:sldId id="288" r:id="rId5"/>
    <p:sldId id="321" r:id="rId6"/>
    <p:sldId id="331" r:id="rId7"/>
    <p:sldId id="329" r:id="rId8"/>
    <p:sldId id="330" r:id="rId9"/>
    <p:sldId id="332" r:id="rId10"/>
    <p:sldId id="319" r:id="rId1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677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11969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59433" y="131775"/>
            <a:ext cx="6025133" cy="9410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gs2.gosuslugi.ru/microws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gs2.gosuslugi.ru/microws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dmin-smolensk.ru/gosudarstvennie_uslugi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5237" y="1447800"/>
            <a:ext cx="8352928" cy="255454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подключения к Платформе государственных сервисов в целях предоставления в электронном виде массовых социально значимых государственных и муниципальных услуг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71800" y="4758047"/>
            <a:ext cx="63959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Немченкова Екатерина Сергеевна</a:t>
            </a:r>
          </a:p>
          <a:p>
            <a:r>
              <a:rPr lang="ru-RU" i="1" dirty="0"/>
              <a:t>консультант отдела развития цифровых </a:t>
            </a:r>
            <a:r>
              <a:rPr lang="ru-RU" i="1" dirty="0" smtClean="0"/>
              <a:t>технологий</a:t>
            </a:r>
            <a:endParaRPr lang="ru-RU" i="1" dirty="0"/>
          </a:p>
          <a:p>
            <a:r>
              <a:rPr lang="ru-RU" i="1" dirty="0"/>
              <a:t>Департамента цифрового развития Смоленской области</a:t>
            </a:r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2632490"/>
            <a:ext cx="54425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5207000" algn="l"/>
              </a:tabLst>
            </a:pPr>
            <a:r>
              <a:rPr lang="ru-RU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Спасибо за внимание!</a:t>
            </a:r>
            <a:endParaRPr lang="ru-RU" sz="32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15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9952" y="1600199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Для работы рекомендуется использовать </a:t>
            </a:r>
            <a:r>
              <a:rPr lang="en-US" sz="2400" dirty="0"/>
              <a:t>web</a:t>
            </a:r>
            <a:r>
              <a:rPr lang="ru-RU" sz="2400" dirty="0"/>
              <a:t>-браузеры</a:t>
            </a:r>
            <a:r>
              <a:rPr lang="ru-RU" sz="2400" dirty="0" smtClean="0"/>
              <a:t>:</a:t>
            </a:r>
          </a:p>
        </p:txBody>
      </p:sp>
      <p:pic>
        <p:nvPicPr>
          <p:cNvPr id="1026" name="Picture 2" descr="Скачать Google Chrome на компьютер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2757226"/>
            <a:ext cx="1483497" cy="148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800600" y="4972110"/>
            <a:ext cx="38989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Yandex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версии 20 и выше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2900" y="4972110"/>
            <a:ext cx="3838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Chrome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версии 85 и выше</a:t>
            </a:r>
          </a:p>
        </p:txBody>
      </p:sp>
      <p:pic>
        <p:nvPicPr>
          <p:cNvPr id="10" name="Рисунок 9" descr="Яндекс.Браузер» будут принудительно устанавливать на компьютеры московских  чиновников / Хабр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817835"/>
            <a:ext cx="2744421" cy="142288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4068" y="1229380"/>
            <a:ext cx="4800600" cy="523220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подключения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752600"/>
            <a:ext cx="7239000" cy="461665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ЭТАП.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СЕТЕВОЙ СВЯЗНОСТИ</a:t>
            </a:r>
            <a:endParaRPr lang="ru-R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" y="2286000"/>
            <a:ext cx="848065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в техническую поддержку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8(4812)29-22-22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service@admin-smolensk.ru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АДРЕСА РАБОЧИХ МЕСТ</a:t>
            </a:r>
            <a:endParaRPr lang="en-US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добавить в файл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расположенный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папке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:\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Windows\System32\drivers\etc: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172.20.3.16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pgs2.gosuslugi.ru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172.20.3.16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sso-pgs2.gosuslugi.ru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1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72.20.3.16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pgs-datastore.pgss3.gosuslugi.ru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3 доменных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прописать в исключения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прокси-сервера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(pgs2.gosuslugi.ru; sso-pgs2.gosuslugi.ru; pgs-datastore.pgss3.gosuslugi.ru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роверка возможности доступа на ПГС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(после получения подтверждения от          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Desk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5951" y="6096000"/>
            <a:ext cx="4547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Адрес ПГС https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://pgs2.gosuslugi.ru/microws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4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7539162" cy="550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97819" y="5029200"/>
            <a:ext cx="2778981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2988" y="1219200"/>
            <a:ext cx="7848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https://pgs2.gosuslugi.ru/microws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6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70" y="1219200"/>
            <a:ext cx="4195430" cy="541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28799"/>
            <a:ext cx="4495800" cy="44957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029200" y="3276600"/>
            <a:ext cx="3505200" cy="8000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35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4068" y="1371600"/>
            <a:ext cx="4800600" cy="523220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подключения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599" y="1895810"/>
            <a:ext cx="8410575" cy="830997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ПОЛЬЗОВАЕТЕЛЕЙ В ГРУППЫ ДОСТУПА ПГС В ПРОФИЛЬ ЕСИА ВЕДОМСТВА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0377" y="3496120"/>
            <a:ext cx="386492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РЕГИСТРАТОР</a:t>
            </a:r>
            <a:br>
              <a:rPr lang="ru-RU" sz="2000" b="1" dirty="0" smtClean="0"/>
            </a:br>
            <a:r>
              <a:rPr lang="ru-RU" sz="2000" b="1" dirty="0" smtClean="0"/>
              <a:t>                     +</a:t>
            </a:r>
            <a:br>
              <a:rPr lang="ru-RU" sz="2000" b="1" dirty="0" smtClean="0"/>
            </a:br>
            <a:r>
              <a:rPr lang="ru-RU" sz="2000" b="1" dirty="0" smtClean="0"/>
              <a:t>Назначающий регистратор</a:t>
            </a:r>
            <a:endParaRPr lang="ru-RU" sz="2000" b="1" dirty="0"/>
          </a:p>
          <a:p>
            <a:r>
              <a:rPr lang="ru-RU" b="1" i="1" dirty="0"/>
              <a:t> 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39328" y="4953000"/>
            <a:ext cx="5257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       </a:t>
            </a:r>
            <a:r>
              <a:rPr lang="ru-RU" sz="2000" b="1" dirty="0" smtClean="0"/>
              <a:t>СПЕЦИАЛИСТ</a:t>
            </a:r>
            <a:br>
              <a:rPr lang="ru-RU" sz="2000" b="1" dirty="0" smtClean="0"/>
            </a:br>
            <a:r>
              <a:rPr lang="ru-RU" sz="2000" b="1" dirty="0" smtClean="0"/>
              <a:t>                            +</a:t>
            </a:r>
            <a:br>
              <a:rPr lang="ru-RU" sz="2000" b="1" dirty="0" smtClean="0"/>
            </a:br>
            <a:r>
              <a:rPr lang="ru-RU" sz="2000" b="1" dirty="0" smtClean="0"/>
              <a:t>    Назначающий специалист 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606401" y="3637541"/>
            <a:ext cx="34851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ДОЛЖНОСТНОЕ ЛИЦО</a:t>
            </a:r>
            <a:endParaRPr lang="ru-RU" sz="24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780805" y="2819400"/>
            <a:ext cx="2231076" cy="26971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4305300" y="2819400"/>
            <a:ext cx="95250" cy="1905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661065" y="2826022"/>
            <a:ext cx="1663535" cy="3743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6566" y="6439372"/>
            <a:ext cx="8741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*менять и добавлять роли могут администраторы организации в профиле ЕСИА </a:t>
            </a:r>
            <a:endParaRPr lang="ru-RU" sz="1600" dirty="0"/>
          </a:p>
        </p:txBody>
      </p:sp>
      <p:sp>
        <p:nvSpPr>
          <p:cNvPr id="13" name="Овал 12"/>
          <p:cNvSpPr/>
          <p:nvPr/>
        </p:nvSpPr>
        <p:spPr>
          <a:xfrm>
            <a:off x="-26719" y="3200401"/>
            <a:ext cx="4038600" cy="15240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105400" y="3309257"/>
            <a:ext cx="4038600" cy="1148977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439328" y="4724400"/>
            <a:ext cx="3581400" cy="16764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297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599" y="1895810"/>
            <a:ext cx="8410575" cy="830997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СПРАВОЧНИКА ОБ УСЛУГАХ, ОКАЗЫВАЕМЫХ ВЕДОМСТВОМ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4068" y="1371600"/>
            <a:ext cx="4800600" cy="523220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подключения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828" y="3124200"/>
            <a:ext cx="28141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поселение №1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поселение №2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поселение №3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поселение №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3581400"/>
            <a:ext cx="2898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района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3048000" y="3657600"/>
            <a:ext cx="533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6477000" y="3657600"/>
            <a:ext cx="547532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024532" y="3562290"/>
            <a:ext cx="1814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82443" y="6096000"/>
            <a:ext cx="6664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Справочник-донор + Распоряжение о МСЗУ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4114800" y="3981510"/>
            <a:ext cx="700086" cy="77390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181600" y="3981510"/>
            <a:ext cx="1295400" cy="66669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311820" y="4776405"/>
            <a:ext cx="245118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 с/п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14600" y="4793566"/>
            <a:ext cx="34671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 Администрации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40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4068" y="1219200"/>
            <a:ext cx="4800600" cy="523220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подключения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931153"/>
            <a:ext cx="8410575" cy="830997"/>
          </a:xfrm>
          <a:prstGeom prst="rect">
            <a:avLst/>
          </a:prstGeom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НАСТРОЙКА ИСПОЛЬЗОВАНИЯ ЭП-СП ДЛЯ ПОДПИСАНИЯ РЕШЕНИЯ (РЕЗУЛЬТАТА) ПО УСЛУГЕ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3400" y="2971800"/>
            <a:ext cx="8229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процедуры подписания в ПГС решения (результата) по заявлению на предоставление государственной (муниципальной) услуги предусмотрено использование имеющихся в распоряжении должностных лиц организаций (ведомств) УКЭП типа ЭП-СП</a:t>
            </a:r>
          </a:p>
        </p:txBody>
      </p:sp>
    </p:spTree>
    <p:extLst>
      <p:ext uri="{BB962C8B-B14F-4D97-AF65-F5344CB8AC3E}">
        <p14:creationId xmlns:p14="http://schemas.microsoft.com/office/powerpoint/2010/main" val="775295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3086" y="143470"/>
            <a:ext cx="524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Организационные и технические мероприятия по подключению рабочих мест </a:t>
            </a:r>
            <a:r>
              <a:rPr lang="ru-RU" b="1" dirty="0" smtClean="0">
                <a:solidFill>
                  <a:schemeClr val="bg1"/>
                </a:solidFill>
              </a:rPr>
              <a:t>сотрудников, </a:t>
            </a:r>
            <a:r>
              <a:rPr lang="ru-RU" b="1" dirty="0">
                <a:solidFill>
                  <a:schemeClr val="bg1"/>
                </a:solidFill>
              </a:rPr>
              <a:t>предоставляющих </a:t>
            </a:r>
            <a:r>
              <a:rPr lang="ru-RU" b="1" dirty="0" smtClean="0">
                <a:solidFill>
                  <a:schemeClr val="bg1"/>
                </a:solidFill>
              </a:rPr>
              <a:t>муниципальные </a:t>
            </a:r>
            <a:r>
              <a:rPr lang="ru-RU" b="1" dirty="0">
                <a:solidFill>
                  <a:schemeClr val="bg1"/>
                </a:solidFill>
              </a:rPr>
              <a:t>услуги, к </a:t>
            </a:r>
            <a:r>
              <a:rPr lang="ru-RU" b="1" dirty="0" smtClean="0">
                <a:solidFill>
                  <a:schemeClr val="bg1"/>
                </a:solidFill>
              </a:rPr>
              <a:t>ПГС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1905000"/>
            <a:ext cx="8534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 настройке рабочих мест</a:t>
            </a: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«Государственные и муниципальные услуги. Методические рекомендации»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Подраздел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«ПГС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https://www.admin-smolensk.ru/gosudarstvennie_uslugi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363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</TotalTime>
  <Words>340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Veselova_EV</dc:creator>
  <cp:lastModifiedBy>Шурыкина Нина Николаевна</cp:lastModifiedBy>
  <cp:revision>72</cp:revision>
  <dcterms:created xsi:type="dcterms:W3CDTF">2020-09-02T11:14:29Z</dcterms:created>
  <dcterms:modified xsi:type="dcterms:W3CDTF">2022-01-27T14:39:27Z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2013-11-27T00:00:00Z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2020-09-02T00:00:00Z</vt:filetime>
  </property>
</Properties>
</file>