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6" r:id="rId5"/>
    <p:sldId id="273" r:id="rId6"/>
    <p:sldId id="271" r:id="rId7"/>
    <p:sldId id="272" r:id="rId8"/>
    <p:sldId id="267" r:id="rId9"/>
    <p:sldId id="268" r:id="rId10"/>
    <p:sldId id="269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9433" y="131775"/>
            <a:ext cx="6025133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2057400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lang="ru-RU" sz="3200" b="1" i="1" dirty="0" smtClean="0">
                <a:solidFill>
                  <a:srgbClr val="C00000"/>
                </a:solidFill>
                <a:latin typeface="Calibri"/>
                <a:cs typeface="Calibri"/>
              </a:rPr>
              <a:t>существление </a:t>
            </a:r>
            <a:r>
              <a:rPr lang="ru-RU" sz="3200" b="1" i="1" dirty="0">
                <a:solidFill>
                  <a:srgbClr val="C00000"/>
                </a:solidFill>
                <a:latin typeface="Calibri"/>
                <a:cs typeface="Calibri"/>
              </a:rPr>
              <a:t>межведомственного электронного информационного взаимодействия при оказании муниципальных услуг органами местного самоуправления муниципальных </a:t>
            </a:r>
            <a:r>
              <a:rPr lang="ru-RU" sz="3200" b="1" i="1" dirty="0" smtClean="0">
                <a:solidFill>
                  <a:srgbClr val="C00000"/>
                </a:solidFill>
                <a:latin typeface="Calibri"/>
                <a:cs typeface="Calibri"/>
              </a:rPr>
              <a:t>образований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Calibri"/>
                <a:cs typeface="Calibri"/>
              </a:rPr>
              <a:t>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51167" cy="830997"/>
          </a:xfrm>
        </p:spPr>
        <p:txBody>
          <a:bodyPr/>
          <a:lstStyle/>
          <a:p>
            <a:r>
              <a:rPr lang="ru-RU" sz="1800" dirty="0"/>
              <a:t>СОЗДАНИЕ МЕЖВЕДОМСТВЕННОГО ЗАПРОСА В РОСРЕЕСТР</a:t>
            </a:r>
            <a:br>
              <a:rPr lang="ru-RU" sz="1800" dirty="0"/>
            </a:br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8477" y="1752600"/>
            <a:ext cx="4375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Результат приходит в формате .</a:t>
            </a:r>
            <a:r>
              <a:rPr lang="en-US" dirty="0"/>
              <a:t>pdf </a:t>
            </a:r>
            <a:r>
              <a:rPr lang="ru-RU" dirty="0"/>
              <a:t>и .</a:t>
            </a:r>
            <a:r>
              <a:rPr lang="en-US" dirty="0"/>
              <a:t>xml </a:t>
            </a:r>
            <a:endParaRPr lang="ru-RU" dirty="0"/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7" y="2590800"/>
            <a:ext cx="8019723" cy="394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6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4029" y="1362070"/>
            <a:ext cx="8441335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Чтобы получить </a:t>
            </a:r>
            <a:r>
              <a:rPr sz="1800" spc="-5" dirty="0">
                <a:latin typeface="Calibri"/>
                <a:cs typeface="Calibri"/>
              </a:rPr>
              <a:t>поступившие </a:t>
            </a:r>
            <a:r>
              <a:rPr sz="1800" spc="-5" dirty="0" err="1">
                <a:latin typeface="Calibri"/>
                <a:cs typeface="Calibri"/>
              </a:rPr>
              <a:t>заявки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ru-RU" sz="1800" spc="-5" dirty="0" smtClean="0">
                <a:latin typeface="Calibri"/>
                <a:cs typeface="Calibri"/>
              </a:rPr>
              <a:t>необходимо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lang="ru-RU" spc="-5" dirty="0">
                <a:latin typeface="Calibri"/>
                <a:cs typeface="Calibri"/>
              </a:rPr>
              <a:t>:</a:t>
            </a:r>
            <a:endParaRPr lang="ru-RU" sz="1800" spc="-5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dirty="0" smtClean="0"/>
              <a:t>обновить </a:t>
            </a:r>
            <a:r>
              <a:rPr lang="ru-RU" dirty="0"/>
              <a:t>СЭД </a:t>
            </a:r>
            <a:r>
              <a:rPr lang="ru-RU" dirty="0" smtClean="0"/>
              <a:t>Дело</a:t>
            </a:r>
            <a:r>
              <a:rPr lang="en-US" spc="-15" dirty="0">
                <a:cs typeface="Calibri"/>
              </a:rPr>
              <a:t>Pro</a:t>
            </a:r>
            <a:r>
              <a:rPr lang="ru-RU" dirty="0" smtClean="0"/>
              <a:t> </a:t>
            </a:r>
            <a:r>
              <a:rPr lang="ru-RU" dirty="0"/>
              <a:t>до версии </a:t>
            </a:r>
            <a:r>
              <a:rPr lang="ru-RU" b="1" u="sng" dirty="0"/>
              <a:t>не ниже </a:t>
            </a:r>
            <a:r>
              <a:rPr lang="ru-RU" b="1" u="sng" dirty="0" smtClean="0"/>
              <a:t>935</a:t>
            </a:r>
            <a:endParaRPr lang="ru-RU" dirty="0"/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dirty="0"/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dirty="0" smtClean="0"/>
              <a:t>Загрузить </a:t>
            </a:r>
            <a:r>
              <a:rPr lang="ru-RU" dirty="0"/>
              <a:t>систему электронного документооборота </a:t>
            </a:r>
            <a:r>
              <a:rPr lang="ru-RU" dirty="0" err="1"/>
              <a:t>ДелоPro</a:t>
            </a:r>
            <a:r>
              <a:rPr lang="ru-RU" dirty="0"/>
              <a:t>;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1923" t="12718" r="29303" b="42144"/>
          <a:stretch/>
        </p:blipFill>
        <p:spPr bwMode="auto">
          <a:xfrm>
            <a:off x="762000" y="3505200"/>
            <a:ext cx="7620000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864233" y="118140"/>
            <a:ext cx="651776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1800" dirty="0"/>
              <a:t>СОЗДАНИЕ МЕЖВЕДОМСТВЕННОГО ЗАПРОСА В РОСРЕЕСТР</a:t>
            </a:r>
          </a:p>
          <a:p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547"/>
            <a:ext cx="9144000" cy="57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905000" y="76200"/>
            <a:ext cx="6025133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1800" dirty="0"/>
              <a:t>СОЗДАНИЕ МЕЖВЕДОМСТВЕННОГО ЗАПРОСА В РОСРЕЕСТР</a:t>
            </a:r>
          </a:p>
          <a:p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4596" y="1528313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4596" y="2562045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4198" y="3625772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" y="1112808"/>
            <a:ext cx="8763000" cy="545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7189" y="1447800"/>
            <a:ext cx="891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905000" y="76200"/>
            <a:ext cx="6025133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1800" dirty="0"/>
              <a:t>СОЗДАНИЕ МЕЖВЕДОМСТВЕННОГО ЗАПРОСА В РОСРЕЕСТР</a:t>
            </a:r>
          </a:p>
          <a:p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978325"/>
            <a:ext cx="8305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ПРИМЕР: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6700000000171658753 </a:t>
            </a:r>
            <a:r>
              <a:rPr lang="ru-RU" dirty="0">
                <a:solidFill>
                  <a:srgbClr val="FF0000"/>
                </a:solidFill>
              </a:rPr>
              <a:t>Предоставление гражданам, имеющим трех и более детей, земельных участков в собственность бесплатно</a:t>
            </a:r>
          </a:p>
        </p:txBody>
      </p:sp>
    </p:spTree>
    <p:extLst>
      <p:ext uri="{BB962C8B-B14F-4D97-AF65-F5344CB8AC3E}">
        <p14:creationId xmlns:p14="http://schemas.microsoft.com/office/powerpoint/2010/main" val="40928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10871"/>
          <a:stretch/>
        </p:blipFill>
        <p:spPr bwMode="auto">
          <a:xfrm>
            <a:off x="76200" y="1371600"/>
            <a:ext cx="89470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91400" y="2057400"/>
            <a:ext cx="1524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905000" y="76200"/>
            <a:ext cx="6025133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1800" dirty="0"/>
              <a:t>СОЗДАНИЕ МЕЖВЕДОМСТВЕННОГО ЗАПРОСА В РОСРЕЕСТР</a:t>
            </a:r>
          </a:p>
          <a:p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123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905000" y="76200"/>
            <a:ext cx="6025133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1800" dirty="0"/>
              <a:t>СОЗДАНИЕ МЕЖВЕДОМСТВЕННОГО ЗАПРОСА В РОСРЕЕСТР</a:t>
            </a:r>
          </a:p>
          <a:p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444164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867074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4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905000" y="76200"/>
            <a:ext cx="6025133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1800" dirty="0"/>
              <a:t>СОЗДАНИЕ МЕЖВЕДОМСТВЕННОГО ЗАПРОСА В РОСРЕЕСТР</a:t>
            </a:r>
          </a:p>
          <a:p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" y="1219200"/>
            <a:ext cx="911363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400" y="4382869"/>
            <a:ext cx="7692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!!!!    СНИЛС </a:t>
            </a:r>
            <a:r>
              <a:rPr lang="ru-RU" sz="3600" b="1" dirty="0">
                <a:solidFill>
                  <a:srgbClr val="FF0000"/>
                </a:solidFill>
              </a:rPr>
              <a:t>(ХХХ-ХХХ-ХХХ ХХ</a:t>
            </a:r>
            <a:r>
              <a:rPr lang="ru-RU" sz="3600" b="1" dirty="0" smtClean="0">
                <a:solidFill>
                  <a:srgbClr val="FF0000"/>
                </a:solidFill>
              </a:rPr>
              <a:t>)    !!!!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44667" r="35000" b="35391"/>
          <a:stretch/>
        </p:blipFill>
        <p:spPr bwMode="auto">
          <a:xfrm>
            <a:off x="1052423" y="5029200"/>
            <a:ext cx="7924800" cy="170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9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51167" cy="830997"/>
          </a:xfrm>
        </p:spPr>
        <p:txBody>
          <a:bodyPr/>
          <a:lstStyle/>
          <a:p>
            <a:r>
              <a:rPr lang="ru-RU" sz="1800" dirty="0"/>
              <a:t>СОЗДАНИЕ МЕЖВЕДОМСТВЕННОГО ЗАПРОСА В РОСРЕЕСТР</a:t>
            </a:r>
            <a:br>
              <a:rPr lang="ru-RU" sz="1800" dirty="0"/>
            </a:br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6132"/>
            <a:ext cx="880121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" y="5835732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После того, как запрос будет подписан, высветится отчет в поле </a:t>
            </a:r>
            <a:r>
              <a:rPr lang="ru-RU" b="1" dirty="0"/>
              <a:t>«Информация о событиях»</a:t>
            </a:r>
            <a:r>
              <a:rPr lang="ru-RU" dirty="0"/>
              <a:t> и в поле </a:t>
            </a:r>
            <a:r>
              <a:rPr lang="ru-RU" b="1" dirty="0"/>
              <a:t>«Подписан»</a:t>
            </a:r>
            <a:r>
              <a:rPr lang="ru-RU" dirty="0"/>
              <a:t> появится зеленая галочка. После этого нажимаем </a:t>
            </a:r>
            <a:r>
              <a:rPr lang="ru-RU" b="1" dirty="0"/>
              <a:t>«Отправить»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3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51167" cy="830997"/>
          </a:xfrm>
        </p:spPr>
        <p:txBody>
          <a:bodyPr/>
          <a:lstStyle/>
          <a:p>
            <a:r>
              <a:rPr lang="ru-RU" sz="1800" dirty="0"/>
              <a:t>СОЗДАНИЕ МЕЖВЕДОМСТВЕННОГО ЗАПРОСА В РОСРЕЕСТР</a:t>
            </a:r>
            <a:br>
              <a:rPr lang="ru-RU" sz="1800" dirty="0"/>
            </a:br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883876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477" y="1469571"/>
            <a:ext cx="66118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Нажмите кнопку </a:t>
            </a:r>
            <a:r>
              <a:rPr lang="ru-RU" b="1" dirty="0"/>
              <a:t>«Показать результат</a:t>
            </a:r>
            <a:r>
              <a:rPr lang="ru-RU" b="1" dirty="0" smtClean="0"/>
              <a:t>». </a:t>
            </a:r>
          </a:p>
          <a:p>
            <a:pPr lvl="0"/>
            <a:r>
              <a:rPr lang="ru-RU" dirty="0" smtClean="0"/>
              <a:t>Появится </a:t>
            </a:r>
            <a:r>
              <a:rPr lang="ru-RU" dirty="0"/>
              <a:t>статус «В обработке». </a:t>
            </a:r>
            <a:endParaRPr lang="ru-RU" dirty="0" smtClean="0"/>
          </a:p>
          <a:p>
            <a:pPr lvl="0"/>
            <a:r>
              <a:rPr lang="ru-RU" dirty="0" smtClean="0"/>
              <a:t>Ответ </a:t>
            </a:r>
            <a:r>
              <a:rPr lang="ru-RU" dirty="0"/>
              <a:t>на запрос от </a:t>
            </a:r>
            <a:r>
              <a:rPr lang="ru-RU" dirty="0" err="1"/>
              <a:t>Росреестра</a:t>
            </a:r>
            <a:r>
              <a:rPr lang="ru-RU" dirty="0"/>
              <a:t> может приходить через 1 – 5 дней</a:t>
            </a:r>
          </a:p>
        </p:txBody>
      </p:sp>
    </p:spTree>
    <p:extLst>
      <p:ext uri="{BB962C8B-B14F-4D97-AF65-F5344CB8AC3E}">
        <p14:creationId xmlns:p14="http://schemas.microsoft.com/office/powerpoint/2010/main" val="25095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270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Veselova_EV</dc:creator>
  <cp:lastModifiedBy>Немченкова Екатерина Сергеевна</cp:lastModifiedBy>
  <cp:revision>19</cp:revision>
  <dcterms:created xsi:type="dcterms:W3CDTF">2020-09-02T11:14:29Z</dcterms:created>
  <dcterms:modified xsi:type="dcterms:W3CDTF">2021-03-16T06:43:27Z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2020-09-02T00:00:00Z</vt:filetime>
  </property>
</Properties>
</file>