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446" r:id="rId3"/>
    <p:sldId id="499" r:id="rId4"/>
    <p:sldId id="370" r:id="rId5"/>
    <p:sldId id="510" r:id="rId6"/>
    <p:sldId id="517" r:id="rId7"/>
    <p:sldId id="509" r:id="rId8"/>
    <p:sldId id="503" r:id="rId9"/>
    <p:sldId id="511" r:id="rId10"/>
    <p:sldId id="514" r:id="rId11"/>
    <p:sldId id="502" r:id="rId12"/>
    <p:sldId id="516" r:id="rId13"/>
    <p:sldId id="478" r:id="rId14"/>
    <p:sldId id="506" r:id="rId15"/>
    <p:sldId id="515" r:id="rId16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F4C3E-A90D-4D52-8CA6-C00F6F13C020}" type="doc">
      <dgm:prSet loTypeId="urn:microsoft.com/office/officeart/2005/8/layout/radial3" loCatId="cycle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A9B273-BBA4-479C-95BC-A526ABB706A3}">
      <dgm:prSet phldrT="[Текст]"/>
      <dgm:spPr/>
      <dgm:t>
        <a:bodyPr/>
        <a:lstStyle/>
        <a:p>
          <a:endParaRPr lang="ru-RU" dirty="0"/>
        </a:p>
      </dgm:t>
    </dgm:pt>
    <dgm:pt modelId="{32B0D995-1A31-4089-B777-4C04038AB41F}" type="parTrans" cxnId="{B25F90F4-56BC-4DB6-98F0-FB81FB6CB8EE}">
      <dgm:prSet/>
      <dgm:spPr/>
      <dgm:t>
        <a:bodyPr/>
        <a:lstStyle/>
        <a:p>
          <a:endParaRPr lang="ru-RU"/>
        </a:p>
      </dgm:t>
    </dgm:pt>
    <dgm:pt modelId="{9841B53F-EB31-46B8-BD57-2891BF8C5127}" type="sibTrans" cxnId="{B25F90F4-56BC-4DB6-98F0-FB81FB6CB8EE}">
      <dgm:prSet/>
      <dgm:spPr/>
      <dgm:t>
        <a:bodyPr/>
        <a:lstStyle/>
        <a:p>
          <a:endParaRPr lang="ru-RU"/>
        </a:p>
      </dgm:t>
    </dgm:pt>
    <dgm:pt modelId="{F25D44DA-597A-42E0-BA10-09A1D156427F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9AC9F535-7DF8-40A7-87C7-8BCED28290E4}" type="parTrans" cxnId="{F54C4FD7-2CF8-4C63-BE9C-7E27181CAF99}">
      <dgm:prSet/>
      <dgm:spPr/>
      <dgm:t>
        <a:bodyPr/>
        <a:lstStyle/>
        <a:p>
          <a:endParaRPr lang="ru-RU"/>
        </a:p>
      </dgm:t>
    </dgm:pt>
    <dgm:pt modelId="{01B4BEDD-84F5-4CD2-B3D7-89E01428E772}" type="sibTrans" cxnId="{F54C4FD7-2CF8-4C63-BE9C-7E27181CAF99}">
      <dgm:prSet/>
      <dgm:spPr/>
      <dgm:t>
        <a:bodyPr/>
        <a:lstStyle/>
        <a:p>
          <a:endParaRPr lang="ru-RU"/>
        </a:p>
      </dgm:t>
    </dgm:pt>
    <dgm:pt modelId="{E39FC5D4-97FB-4309-A7EB-5CB064D1EB43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CC9FC4C3-BE85-4A5E-9831-FF359514B086}" type="parTrans" cxnId="{5C0A27FE-F10D-4B23-9E20-1E30B3E42EEF}">
      <dgm:prSet/>
      <dgm:spPr/>
      <dgm:t>
        <a:bodyPr/>
        <a:lstStyle/>
        <a:p>
          <a:endParaRPr lang="ru-RU"/>
        </a:p>
      </dgm:t>
    </dgm:pt>
    <dgm:pt modelId="{3CEDF0A5-62FF-4BE0-982D-801FDD36A0DF}" type="sibTrans" cxnId="{5C0A27FE-F10D-4B23-9E20-1E30B3E42EEF}">
      <dgm:prSet/>
      <dgm:spPr/>
      <dgm:t>
        <a:bodyPr/>
        <a:lstStyle/>
        <a:p>
          <a:endParaRPr lang="ru-RU"/>
        </a:p>
      </dgm:t>
    </dgm:pt>
    <dgm:pt modelId="{4336A846-8233-4D26-95FE-C0DE75F2F882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2E9903F6-E57A-4679-BE1F-FF9FCD8EA7C0}" type="parTrans" cxnId="{4DDD6913-0A76-41A3-B961-1A8098B856C6}">
      <dgm:prSet/>
      <dgm:spPr/>
      <dgm:t>
        <a:bodyPr/>
        <a:lstStyle/>
        <a:p>
          <a:endParaRPr lang="ru-RU"/>
        </a:p>
      </dgm:t>
    </dgm:pt>
    <dgm:pt modelId="{317D2E80-ABB7-44D9-B0BF-08FD8040F35A}" type="sibTrans" cxnId="{4DDD6913-0A76-41A3-B961-1A8098B856C6}">
      <dgm:prSet/>
      <dgm:spPr/>
      <dgm:t>
        <a:bodyPr/>
        <a:lstStyle/>
        <a:p>
          <a:endParaRPr lang="ru-RU"/>
        </a:p>
      </dgm:t>
    </dgm:pt>
    <dgm:pt modelId="{C6A6381C-1C1F-487C-99E2-0DA2F2AFA8A4}">
      <dgm:prSet phldrT="[Текст]"/>
      <dgm:spPr>
        <a:solidFill>
          <a:srgbClr val="C00000">
            <a:alpha val="50000"/>
          </a:srgbClr>
        </a:solidFill>
      </dgm:spPr>
      <dgm:t>
        <a:bodyPr/>
        <a:lstStyle/>
        <a:p>
          <a:r>
            <a:rPr lang="ru-RU" dirty="0" smtClean="0"/>
            <a:t>РСМЭВ Смоленской области</a:t>
          </a:r>
          <a:endParaRPr lang="ru-RU" dirty="0"/>
        </a:p>
      </dgm:t>
    </dgm:pt>
    <dgm:pt modelId="{726DFCFB-26E9-4BE9-8AB3-82715A0E85F7}" type="parTrans" cxnId="{46C6C702-B4FA-487A-BC83-A40E9FF9E50F}">
      <dgm:prSet/>
      <dgm:spPr/>
      <dgm:t>
        <a:bodyPr/>
        <a:lstStyle/>
        <a:p>
          <a:endParaRPr lang="ru-RU"/>
        </a:p>
      </dgm:t>
    </dgm:pt>
    <dgm:pt modelId="{FE79B4C7-A611-4760-8128-92CCE46C8ACA}" type="sibTrans" cxnId="{46C6C702-B4FA-487A-BC83-A40E9FF9E50F}">
      <dgm:prSet/>
      <dgm:spPr/>
      <dgm:t>
        <a:bodyPr/>
        <a:lstStyle/>
        <a:p>
          <a:endParaRPr lang="ru-RU"/>
        </a:p>
      </dgm:t>
    </dgm:pt>
    <dgm:pt modelId="{C7B8203E-7C6B-4D13-BF03-09568E516CEB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C0F5689F-91AE-4541-B6E1-DE6D220F3DF8}" type="parTrans" cxnId="{82C97ED0-B8C6-458C-AC21-83A2EB28120D}">
      <dgm:prSet/>
      <dgm:spPr/>
      <dgm:t>
        <a:bodyPr/>
        <a:lstStyle/>
        <a:p>
          <a:endParaRPr lang="ru-RU"/>
        </a:p>
      </dgm:t>
    </dgm:pt>
    <dgm:pt modelId="{19194E7E-3419-4A99-9CFC-0ECECCDB0258}" type="sibTrans" cxnId="{82C97ED0-B8C6-458C-AC21-83A2EB28120D}">
      <dgm:prSet/>
      <dgm:spPr/>
      <dgm:t>
        <a:bodyPr/>
        <a:lstStyle/>
        <a:p>
          <a:endParaRPr lang="ru-RU"/>
        </a:p>
      </dgm:t>
    </dgm:pt>
    <dgm:pt modelId="{DFA2664C-A0B8-4037-91F9-2900ED2602F0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F963DFD9-B7B4-44EB-ADBF-04590E5DE9A4}" type="parTrans" cxnId="{66A8AAB2-49E3-4CFB-BDA3-BE66121C8896}">
      <dgm:prSet/>
      <dgm:spPr/>
      <dgm:t>
        <a:bodyPr/>
        <a:lstStyle/>
        <a:p>
          <a:endParaRPr lang="ru-RU"/>
        </a:p>
      </dgm:t>
    </dgm:pt>
    <dgm:pt modelId="{75D0241D-04EB-40E3-925B-DC8705F79694}" type="sibTrans" cxnId="{66A8AAB2-49E3-4CFB-BDA3-BE66121C8896}">
      <dgm:prSet/>
      <dgm:spPr/>
      <dgm:t>
        <a:bodyPr/>
        <a:lstStyle/>
        <a:p>
          <a:endParaRPr lang="ru-RU"/>
        </a:p>
      </dgm:t>
    </dgm:pt>
    <dgm:pt modelId="{BE9FE97F-4136-4B6C-8EFA-1C3D07E9B477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56BE7D62-727C-4B44-AEDA-60222E0F8148}" type="parTrans" cxnId="{92C4ED57-E711-4511-B0C2-50EAC743776F}">
      <dgm:prSet/>
      <dgm:spPr/>
      <dgm:t>
        <a:bodyPr/>
        <a:lstStyle/>
        <a:p>
          <a:endParaRPr lang="ru-RU"/>
        </a:p>
      </dgm:t>
    </dgm:pt>
    <dgm:pt modelId="{ACB8C5CE-BE39-49FC-86C2-BAA1349AD24C}" type="sibTrans" cxnId="{92C4ED57-E711-4511-B0C2-50EAC743776F}">
      <dgm:prSet/>
      <dgm:spPr/>
      <dgm:t>
        <a:bodyPr/>
        <a:lstStyle/>
        <a:p>
          <a:endParaRPr lang="ru-RU"/>
        </a:p>
      </dgm:t>
    </dgm:pt>
    <dgm:pt modelId="{670D734B-0B42-4080-91A7-A9B296F88908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6ECE6037-86D9-4FCC-9585-65323552DB09}" type="parTrans" cxnId="{CD4DB687-99B2-4B00-A23F-21C76AA4F852}">
      <dgm:prSet/>
      <dgm:spPr/>
      <dgm:t>
        <a:bodyPr/>
        <a:lstStyle/>
        <a:p>
          <a:endParaRPr lang="ru-RU"/>
        </a:p>
      </dgm:t>
    </dgm:pt>
    <dgm:pt modelId="{A39943A8-5F10-48E9-A135-DA1B25045186}" type="sibTrans" cxnId="{CD4DB687-99B2-4B00-A23F-21C76AA4F852}">
      <dgm:prSet/>
      <dgm:spPr/>
      <dgm:t>
        <a:bodyPr/>
        <a:lstStyle/>
        <a:p>
          <a:endParaRPr lang="ru-RU"/>
        </a:p>
      </dgm:t>
    </dgm:pt>
    <dgm:pt modelId="{FF311A76-1A62-4B35-B04D-134D10849940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B83B4CEB-D102-48D2-92C3-874AF190C1C3}" type="parTrans" cxnId="{A01D298B-4BF6-4462-8E0C-9DA13744DF11}">
      <dgm:prSet/>
      <dgm:spPr/>
      <dgm:t>
        <a:bodyPr/>
        <a:lstStyle/>
        <a:p>
          <a:endParaRPr lang="ru-RU"/>
        </a:p>
      </dgm:t>
    </dgm:pt>
    <dgm:pt modelId="{5F0FBDFF-6161-43FD-84F7-16FFD735D664}" type="sibTrans" cxnId="{A01D298B-4BF6-4462-8E0C-9DA13744DF11}">
      <dgm:prSet/>
      <dgm:spPr/>
      <dgm:t>
        <a:bodyPr/>
        <a:lstStyle/>
        <a:p>
          <a:endParaRPr lang="ru-RU"/>
        </a:p>
      </dgm:t>
    </dgm:pt>
    <dgm:pt modelId="{5FBA8A13-6089-4BF0-9376-98ADC59F57A1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F9AC2619-C4CE-43E2-9D7F-824E6295A0D3}" type="parTrans" cxnId="{33825428-8944-42EF-AC17-899E4966B349}">
      <dgm:prSet/>
      <dgm:spPr/>
      <dgm:t>
        <a:bodyPr/>
        <a:lstStyle/>
        <a:p>
          <a:endParaRPr lang="ru-RU"/>
        </a:p>
      </dgm:t>
    </dgm:pt>
    <dgm:pt modelId="{88A1C42F-AE6C-408D-A67E-470BB9FF49BB}" type="sibTrans" cxnId="{33825428-8944-42EF-AC17-899E4966B349}">
      <dgm:prSet/>
      <dgm:spPr/>
      <dgm:t>
        <a:bodyPr/>
        <a:lstStyle/>
        <a:p>
          <a:endParaRPr lang="ru-RU"/>
        </a:p>
      </dgm:t>
    </dgm:pt>
    <dgm:pt modelId="{6CA776E4-545B-42BE-8E97-58081BA06FBD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5705EA07-9EE7-478F-BE9C-66D708C2E80A}" type="parTrans" cxnId="{4E3CEDC9-B462-4E12-80E0-7A83F6B482C6}">
      <dgm:prSet/>
      <dgm:spPr/>
      <dgm:t>
        <a:bodyPr/>
        <a:lstStyle/>
        <a:p>
          <a:endParaRPr lang="ru-RU"/>
        </a:p>
      </dgm:t>
    </dgm:pt>
    <dgm:pt modelId="{B7DFF165-0D3D-4AF6-9F62-2DF8F6ED9323}" type="sibTrans" cxnId="{4E3CEDC9-B462-4E12-80E0-7A83F6B482C6}">
      <dgm:prSet/>
      <dgm:spPr/>
      <dgm:t>
        <a:bodyPr/>
        <a:lstStyle/>
        <a:p>
          <a:endParaRPr lang="ru-RU"/>
        </a:p>
      </dgm:t>
    </dgm:pt>
    <dgm:pt modelId="{FBC5ABA7-7AAF-4CE2-A12D-55F115A31337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B3F7EA3C-5A27-4186-80B2-EA53576D7742}" type="parTrans" cxnId="{D606A126-8D2B-4D81-9A2B-E44789CE5F66}">
      <dgm:prSet/>
      <dgm:spPr/>
      <dgm:t>
        <a:bodyPr/>
        <a:lstStyle/>
        <a:p>
          <a:endParaRPr lang="ru-RU"/>
        </a:p>
      </dgm:t>
    </dgm:pt>
    <dgm:pt modelId="{FC538D8C-66EA-4A84-A702-1E76669ED5C5}" type="sibTrans" cxnId="{D606A126-8D2B-4D81-9A2B-E44789CE5F66}">
      <dgm:prSet/>
      <dgm:spPr/>
      <dgm:t>
        <a:bodyPr/>
        <a:lstStyle/>
        <a:p>
          <a:endParaRPr lang="ru-RU"/>
        </a:p>
      </dgm:t>
    </dgm:pt>
    <dgm:pt modelId="{290E9A7C-7C7B-477B-BE31-DA2EA2B90E94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B8E1F82B-428B-4FAD-BD61-6EBD4CA1F5DF}" type="parTrans" cxnId="{5966A6C9-9197-40B0-B351-2FC2AF87987F}">
      <dgm:prSet/>
      <dgm:spPr/>
      <dgm:t>
        <a:bodyPr/>
        <a:lstStyle/>
        <a:p>
          <a:endParaRPr lang="ru-RU"/>
        </a:p>
      </dgm:t>
    </dgm:pt>
    <dgm:pt modelId="{509FE4CD-0717-483E-8FC6-33738FC8401C}" type="sibTrans" cxnId="{5966A6C9-9197-40B0-B351-2FC2AF87987F}">
      <dgm:prSet/>
      <dgm:spPr/>
      <dgm:t>
        <a:bodyPr/>
        <a:lstStyle/>
        <a:p>
          <a:endParaRPr lang="ru-RU"/>
        </a:p>
      </dgm:t>
    </dgm:pt>
    <dgm:pt modelId="{5FCB3E00-018A-4FDC-B6D9-F0A4AC6F5BE7}">
      <dgm:prSet phldrT="[Текст]"/>
      <dgm:spPr/>
      <dgm:t>
        <a:bodyPr/>
        <a:lstStyle/>
        <a:p>
          <a:r>
            <a:rPr lang="ru-RU" dirty="0" smtClean="0"/>
            <a:t>Субъект РФ</a:t>
          </a:r>
          <a:endParaRPr lang="ru-RU" dirty="0"/>
        </a:p>
      </dgm:t>
    </dgm:pt>
    <dgm:pt modelId="{25CC4FEB-E37B-443A-91A6-D4868EBBE796}" type="parTrans" cxnId="{D034F03E-B208-4471-994B-9BC4E8ADD633}">
      <dgm:prSet/>
      <dgm:spPr/>
      <dgm:t>
        <a:bodyPr/>
        <a:lstStyle/>
        <a:p>
          <a:endParaRPr lang="ru-RU"/>
        </a:p>
      </dgm:t>
    </dgm:pt>
    <dgm:pt modelId="{2AF5E75E-E01C-4123-A30D-DF237B6D4340}" type="sibTrans" cxnId="{D034F03E-B208-4471-994B-9BC4E8ADD633}">
      <dgm:prSet/>
      <dgm:spPr/>
      <dgm:t>
        <a:bodyPr/>
        <a:lstStyle/>
        <a:p>
          <a:endParaRPr lang="ru-RU"/>
        </a:p>
      </dgm:t>
    </dgm:pt>
    <dgm:pt modelId="{F1E72B47-EE52-4936-BA2B-A8B01A004473}" type="pres">
      <dgm:prSet presAssocID="{D91F4C3E-A90D-4D52-8CA6-C00F6F13C02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7B9645-3521-4316-9D75-0F59A3CA68A3}" type="pres">
      <dgm:prSet presAssocID="{D91F4C3E-A90D-4D52-8CA6-C00F6F13C020}" presName="radial" presStyleCnt="0">
        <dgm:presLayoutVars>
          <dgm:animLvl val="ctr"/>
        </dgm:presLayoutVars>
      </dgm:prSet>
      <dgm:spPr/>
    </dgm:pt>
    <dgm:pt modelId="{A29EDBFA-0B6A-4249-B3B0-3F5CF7EE5007}" type="pres">
      <dgm:prSet presAssocID="{05A9B273-BBA4-479C-95BC-A526ABB706A3}" presName="centerShape" presStyleLbl="vennNode1" presStyleIdx="0" presStyleCnt="15" custScaleX="165569" custScaleY="157723"/>
      <dgm:spPr/>
      <dgm:t>
        <a:bodyPr/>
        <a:lstStyle/>
        <a:p>
          <a:endParaRPr lang="ru-RU"/>
        </a:p>
      </dgm:t>
    </dgm:pt>
    <dgm:pt modelId="{1275A464-C0E2-4E70-AC06-89FE81E858C4}" type="pres">
      <dgm:prSet presAssocID="{670D734B-0B42-4080-91A7-A9B296F88908}" presName="node" presStyleLbl="vennNode1" presStyleIdx="1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3521-3BE7-46B6-B46F-65C2AB1F9A7B}" type="pres">
      <dgm:prSet presAssocID="{4336A846-8233-4D26-95FE-C0DE75F2F882}" presName="node" presStyleLbl="vennNode1" presStyleIdx="2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9E19A-5B17-4C4B-85BC-9B1732E4D12E}" type="pres">
      <dgm:prSet presAssocID="{F25D44DA-597A-42E0-BA10-09A1D156427F}" presName="node" presStyleLbl="vennNode1" presStyleIdx="3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F05D46-0370-4733-990B-9D6486ADAC1C}" type="pres">
      <dgm:prSet presAssocID="{E39FC5D4-97FB-4309-A7EB-5CB064D1EB43}" presName="node" presStyleLbl="vennNode1" presStyleIdx="4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8A58DD-2880-4E30-8E43-DE9A6419B3C4}" type="pres">
      <dgm:prSet presAssocID="{290E9A7C-7C7B-477B-BE31-DA2EA2B90E94}" presName="node" presStyleLbl="vennNode1" presStyleIdx="5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75E0B0-CDF7-48B4-93BD-068156D8C18E}" type="pres">
      <dgm:prSet presAssocID="{5FCB3E00-018A-4FDC-B6D9-F0A4AC6F5BE7}" presName="node" presStyleLbl="vennNode1" presStyleIdx="6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3B4CD-45CA-4C0B-8B0C-98FCA942EAE5}" type="pres">
      <dgm:prSet presAssocID="{FBC5ABA7-7AAF-4CE2-A12D-55F115A31337}" presName="node" presStyleLbl="vennNode1" presStyleIdx="7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26B40B-0EC5-4642-9A47-4C88CB2EAAF3}" type="pres">
      <dgm:prSet presAssocID="{C6A6381C-1C1F-487C-99E2-0DA2F2AFA8A4}" presName="node" presStyleLbl="venn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888A8-6A7A-4B8A-AF0D-31333F01E741}" type="pres">
      <dgm:prSet presAssocID="{C7B8203E-7C6B-4D13-BF03-09568E516CEB}" presName="node" presStyleLbl="vennNode1" presStyleIdx="9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4C34A-750F-42C6-9837-618553ACE426}" type="pres">
      <dgm:prSet presAssocID="{DFA2664C-A0B8-4037-91F9-2900ED2602F0}" presName="node" presStyleLbl="vennNode1" presStyleIdx="10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205D8-3195-4497-ABFB-3F5CC21DE90F}" type="pres">
      <dgm:prSet presAssocID="{BE9FE97F-4136-4B6C-8EFA-1C3D07E9B477}" presName="node" presStyleLbl="vennNode1" presStyleIdx="11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1B00D9-0A43-465E-AF5C-1E27C81ADC8E}" type="pres">
      <dgm:prSet presAssocID="{5FBA8A13-6089-4BF0-9376-98ADC59F57A1}" presName="node" presStyleLbl="vennNode1" presStyleIdx="12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607C5D-A9DC-44ED-9947-EF7E04955BEC}" type="pres">
      <dgm:prSet presAssocID="{6CA776E4-545B-42BE-8E97-58081BA06FBD}" presName="node" presStyleLbl="vennNode1" presStyleIdx="13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0AFB2-899D-415B-AA66-1323AED1FF69}" type="pres">
      <dgm:prSet presAssocID="{FF311A76-1A62-4B35-B04D-134D10849940}" presName="node" presStyleLbl="vennNode1" presStyleIdx="14" presStyleCnt="15" custScaleX="60742" custScaleY="57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3C08EB-CCC8-44E3-9622-DC271B769255}" type="presOf" srcId="{C6A6381C-1C1F-487C-99E2-0DA2F2AFA8A4}" destId="{A926B40B-0EC5-4642-9A47-4C88CB2EAAF3}" srcOrd="0" destOrd="0" presId="urn:microsoft.com/office/officeart/2005/8/layout/radial3"/>
    <dgm:cxn modelId="{EAD04D22-1441-4294-8D70-06E15EA708A2}" type="presOf" srcId="{FF311A76-1A62-4B35-B04D-134D10849940}" destId="{3890AFB2-899D-415B-AA66-1323AED1FF69}" srcOrd="0" destOrd="0" presId="urn:microsoft.com/office/officeart/2005/8/layout/radial3"/>
    <dgm:cxn modelId="{A84A88A6-90F6-42D8-B0F9-DE299B37FCD7}" type="presOf" srcId="{6CA776E4-545B-42BE-8E97-58081BA06FBD}" destId="{3D607C5D-A9DC-44ED-9947-EF7E04955BEC}" srcOrd="0" destOrd="0" presId="urn:microsoft.com/office/officeart/2005/8/layout/radial3"/>
    <dgm:cxn modelId="{B25F90F4-56BC-4DB6-98F0-FB81FB6CB8EE}" srcId="{D91F4C3E-A90D-4D52-8CA6-C00F6F13C020}" destId="{05A9B273-BBA4-479C-95BC-A526ABB706A3}" srcOrd="0" destOrd="0" parTransId="{32B0D995-1A31-4089-B777-4C04038AB41F}" sibTransId="{9841B53F-EB31-46B8-BD57-2891BF8C5127}"/>
    <dgm:cxn modelId="{DF5AA3F1-35A2-4780-BA9B-ECE47CA9C07C}" type="presOf" srcId="{4336A846-8233-4D26-95FE-C0DE75F2F882}" destId="{2BB73521-3BE7-46B6-B46F-65C2AB1F9A7B}" srcOrd="0" destOrd="0" presId="urn:microsoft.com/office/officeart/2005/8/layout/radial3"/>
    <dgm:cxn modelId="{46C6C702-B4FA-487A-BC83-A40E9FF9E50F}" srcId="{05A9B273-BBA4-479C-95BC-A526ABB706A3}" destId="{C6A6381C-1C1F-487C-99E2-0DA2F2AFA8A4}" srcOrd="7" destOrd="0" parTransId="{726DFCFB-26E9-4BE9-8AB3-82715A0E85F7}" sibTransId="{FE79B4C7-A611-4760-8128-92CCE46C8ACA}"/>
    <dgm:cxn modelId="{4DDD6913-0A76-41A3-B961-1A8098B856C6}" srcId="{05A9B273-BBA4-479C-95BC-A526ABB706A3}" destId="{4336A846-8233-4D26-95FE-C0DE75F2F882}" srcOrd="1" destOrd="0" parTransId="{2E9903F6-E57A-4679-BE1F-FF9FCD8EA7C0}" sibTransId="{317D2E80-ABB7-44D9-B0BF-08FD8040F35A}"/>
    <dgm:cxn modelId="{D606A126-8D2B-4D81-9A2B-E44789CE5F66}" srcId="{05A9B273-BBA4-479C-95BC-A526ABB706A3}" destId="{FBC5ABA7-7AAF-4CE2-A12D-55F115A31337}" srcOrd="6" destOrd="0" parTransId="{B3F7EA3C-5A27-4186-80B2-EA53576D7742}" sibTransId="{FC538D8C-66EA-4A84-A702-1E76669ED5C5}"/>
    <dgm:cxn modelId="{3E4F2EA1-604A-4FED-96F5-19CB5AA6EC05}" type="presOf" srcId="{C7B8203E-7C6B-4D13-BF03-09568E516CEB}" destId="{EF0888A8-6A7A-4B8A-AF0D-31333F01E741}" srcOrd="0" destOrd="0" presId="urn:microsoft.com/office/officeart/2005/8/layout/radial3"/>
    <dgm:cxn modelId="{FDB31FDE-B7DF-4FC2-8DC4-AA2B4B4E0510}" type="presOf" srcId="{BE9FE97F-4136-4B6C-8EFA-1C3D07E9B477}" destId="{52F205D8-3195-4497-ABFB-3F5CC21DE90F}" srcOrd="0" destOrd="0" presId="urn:microsoft.com/office/officeart/2005/8/layout/radial3"/>
    <dgm:cxn modelId="{E65EAFA3-80D8-4717-A9A5-2F6587190BD4}" type="presOf" srcId="{DFA2664C-A0B8-4037-91F9-2900ED2602F0}" destId="{3D94C34A-750F-42C6-9837-618553ACE426}" srcOrd="0" destOrd="0" presId="urn:microsoft.com/office/officeart/2005/8/layout/radial3"/>
    <dgm:cxn modelId="{7388959E-2C8C-41A5-AD79-69544FCF05B0}" type="presOf" srcId="{670D734B-0B42-4080-91A7-A9B296F88908}" destId="{1275A464-C0E2-4E70-AC06-89FE81E858C4}" srcOrd="0" destOrd="0" presId="urn:microsoft.com/office/officeart/2005/8/layout/radial3"/>
    <dgm:cxn modelId="{F54C4FD7-2CF8-4C63-BE9C-7E27181CAF99}" srcId="{05A9B273-BBA4-479C-95BC-A526ABB706A3}" destId="{F25D44DA-597A-42E0-BA10-09A1D156427F}" srcOrd="2" destOrd="0" parTransId="{9AC9F535-7DF8-40A7-87C7-8BCED28290E4}" sibTransId="{01B4BEDD-84F5-4CD2-B3D7-89E01428E772}"/>
    <dgm:cxn modelId="{9994F7AB-4C62-4FF6-B29E-8EA0EBEF62E2}" type="presOf" srcId="{05A9B273-BBA4-479C-95BC-A526ABB706A3}" destId="{A29EDBFA-0B6A-4249-B3B0-3F5CF7EE5007}" srcOrd="0" destOrd="0" presId="urn:microsoft.com/office/officeart/2005/8/layout/radial3"/>
    <dgm:cxn modelId="{AF190DA9-7A9B-4DF9-9EAC-CA6038FB65B3}" type="presOf" srcId="{5FBA8A13-6089-4BF0-9376-98ADC59F57A1}" destId="{801B00D9-0A43-465E-AF5C-1E27C81ADC8E}" srcOrd="0" destOrd="0" presId="urn:microsoft.com/office/officeart/2005/8/layout/radial3"/>
    <dgm:cxn modelId="{92C4ED57-E711-4511-B0C2-50EAC743776F}" srcId="{05A9B273-BBA4-479C-95BC-A526ABB706A3}" destId="{BE9FE97F-4136-4B6C-8EFA-1C3D07E9B477}" srcOrd="10" destOrd="0" parTransId="{56BE7D62-727C-4B44-AEDA-60222E0F8148}" sibTransId="{ACB8C5CE-BE39-49FC-86C2-BAA1349AD24C}"/>
    <dgm:cxn modelId="{D034F03E-B208-4471-994B-9BC4E8ADD633}" srcId="{05A9B273-BBA4-479C-95BC-A526ABB706A3}" destId="{5FCB3E00-018A-4FDC-B6D9-F0A4AC6F5BE7}" srcOrd="5" destOrd="0" parTransId="{25CC4FEB-E37B-443A-91A6-D4868EBBE796}" sibTransId="{2AF5E75E-E01C-4123-A30D-DF237B6D4340}"/>
    <dgm:cxn modelId="{EC4F5E5D-62BD-4329-AA24-DC57AABC21B4}" type="presOf" srcId="{FBC5ABA7-7AAF-4CE2-A12D-55F115A31337}" destId="{1B03B4CD-45CA-4C0B-8B0C-98FCA942EAE5}" srcOrd="0" destOrd="0" presId="urn:microsoft.com/office/officeart/2005/8/layout/radial3"/>
    <dgm:cxn modelId="{5966A6C9-9197-40B0-B351-2FC2AF87987F}" srcId="{05A9B273-BBA4-479C-95BC-A526ABB706A3}" destId="{290E9A7C-7C7B-477B-BE31-DA2EA2B90E94}" srcOrd="4" destOrd="0" parTransId="{B8E1F82B-428B-4FAD-BD61-6EBD4CA1F5DF}" sibTransId="{509FE4CD-0717-483E-8FC6-33738FC8401C}"/>
    <dgm:cxn modelId="{1B580455-ED8C-4546-A6C0-B1021E7C52F1}" type="presOf" srcId="{290E9A7C-7C7B-477B-BE31-DA2EA2B90E94}" destId="{2D8A58DD-2880-4E30-8E43-DE9A6419B3C4}" srcOrd="0" destOrd="0" presId="urn:microsoft.com/office/officeart/2005/8/layout/radial3"/>
    <dgm:cxn modelId="{5423ED87-5A6A-4690-B684-C15B92E94B35}" type="presOf" srcId="{5FCB3E00-018A-4FDC-B6D9-F0A4AC6F5BE7}" destId="{C175E0B0-CDF7-48B4-93BD-068156D8C18E}" srcOrd="0" destOrd="0" presId="urn:microsoft.com/office/officeart/2005/8/layout/radial3"/>
    <dgm:cxn modelId="{206FF637-9E7E-449B-BC3E-0D6B1CE66B2B}" type="presOf" srcId="{D91F4C3E-A90D-4D52-8CA6-C00F6F13C020}" destId="{F1E72B47-EE52-4936-BA2B-A8B01A004473}" srcOrd="0" destOrd="0" presId="urn:microsoft.com/office/officeart/2005/8/layout/radial3"/>
    <dgm:cxn modelId="{33825428-8944-42EF-AC17-899E4966B349}" srcId="{05A9B273-BBA4-479C-95BC-A526ABB706A3}" destId="{5FBA8A13-6089-4BF0-9376-98ADC59F57A1}" srcOrd="11" destOrd="0" parTransId="{F9AC2619-C4CE-43E2-9D7F-824E6295A0D3}" sibTransId="{88A1C42F-AE6C-408D-A67E-470BB9FF49BB}"/>
    <dgm:cxn modelId="{4E3CEDC9-B462-4E12-80E0-7A83F6B482C6}" srcId="{05A9B273-BBA4-479C-95BC-A526ABB706A3}" destId="{6CA776E4-545B-42BE-8E97-58081BA06FBD}" srcOrd="12" destOrd="0" parTransId="{5705EA07-9EE7-478F-BE9C-66D708C2E80A}" sibTransId="{B7DFF165-0D3D-4AF6-9F62-2DF8F6ED9323}"/>
    <dgm:cxn modelId="{91E2E9FF-E540-4C89-A4DA-D8897CE8CD96}" type="presOf" srcId="{F25D44DA-597A-42E0-BA10-09A1D156427F}" destId="{8939E19A-5B17-4C4B-85BC-9B1732E4D12E}" srcOrd="0" destOrd="0" presId="urn:microsoft.com/office/officeart/2005/8/layout/radial3"/>
    <dgm:cxn modelId="{211EEBE0-92D6-4F24-A522-560B5F668D74}" type="presOf" srcId="{E39FC5D4-97FB-4309-A7EB-5CB064D1EB43}" destId="{7FF05D46-0370-4733-990B-9D6486ADAC1C}" srcOrd="0" destOrd="0" presId="urn:microsoft.com/office/officeart/2005/8/layout/radial3"/>
    <dgm:cxn modelId="{A01D298B-4BF6-4462-8E0C-9DA13744DF11}" srcId="{05A9B273-BBA4-479C-95BC-A526ABB706A3}" destId="{FF311A76-1A62-4B35-B04D-134D10849940}" srcOrd="13" destOrd="0" parTransId="{B83B4CEB-D102-48D2-92C3-874AF190C1C3}" sibTransId="{5F0FBDFF-6161-43FD-84F7-16FFD735D664}"/>
    <dgm:cxn modelId="{5C0A27FE-F10D-4B23-9E20-1E30B3E42EEF}" srcId="{05A9B273-BBA4-479C-95BC-A526ABB706A3}" destId="{E39FC5D4-97FB-4309-A7EB-5CB064D1EB43}" srcOrd="3" destOrd="0" parTransId="{CC9FC4C3-BE85-4A5E-9831-FF359514B086}" sibTransId="{3CEDF0A5-62FF-4BE0-982D-801FDD36A0DF}"/>
    <dgm:cxn modelId="{CD4DB687-99B2-4B00-A23F-21C76AA4F852}" srcId="{05A9B273-BBA4-479C-95BC-A526ABB706A3}" destId="{670D734B-0B42-4080-91A7-A9B296F88908}" srcOrd="0" destOrd="0" parTransId="{6ECE6037-86D9-4FCC-9585-65323552DB09}" sibTransId="{A39943A8-5F10-48E9-A135-DA1B25045186}"/>
    <dgm:cxn modelId="{66A8AAB2-49E3-4CFB-BDA3-BE66121C8896}" srcId="{05A9B273-BBA4-479C-95BC-A526ABB706A3}" destId="{DFA2664C-A0B8-4037-91F9-2900ED2602F0}" srcOrd="9" destOrd="0" parTransId="{F963DFD9-B7B4-44EB-ADBF-04590E5DE9A4}" sibTransId="{75D0241D-04EB-40E3-925B-DC8705F79694}"/>
    <dgm:cxn modelId="{82C97ED0-B8C6-458C-AC21-83A2EB28120D}" srcId="{05A9B273-BBA4-479C-95BC-A526ABB706A3}" destId="{C7B8203E-7C6B-4D13-BF03-09568E516CEB}" srcOrd="8" destOrd="0" parTransId="{C0F5689F-91AE-4541-B6E1-DE6D220F3DF8}" sibTransId="{19194E7E-3419-4A99-9CFC-0ECECCDB0258}"/>
    <dgm:cxn modelId="{C240F825-0C68-4060-9A76-B9007537555F}" type="presParOf" srcId="{F1E72B47-EE52-4936-BA2B-A8B01A004473}" destId="{347B9645-3521-4316-9D75-0F59A3CA68A3}" srcOrd="0" destOrd="0" presId="urn:microsoft.com/office/officeart/2005/8/layout/radial3"/>
    <dgm:cxn modelId="{872174FB-C4E8-4C73-B185-D908449E94CD}" type="presParOf" srcId="{347B9645-3521-4316-9D75-0F59A3CA68A3}" destId="{A29EDBFA-0B6A-4249-B3B0-3F5CF7EE5007}" srcOrd="0" destOrd="0" presId="urn:microsoft.com/office/officeart/2005/8/layout/radial3"/>
    <dgm:cxn modelId="{28AB72BA-3FEA-40F4-AFA3-4617CE984C41}" type="presParOf" srcId="{347B9645-3521-4316-9D75-0F59A3CA68A3}" destId="{1275A464-C0E2-4E70-AC06-89FE81E858C4}" srcOrd="1" destOrd="0" presId="urn:microsoft.com/office/officeart/2005/8/layout/radial3"/>
    <dgm:cxn modelId="{0B7A6C09-DC4E-4664-A00C-86E65BC44442}" type="presParOf" srcId="{347B9645-3521-4316-9D75-0F59A3CA68A3}" destId="{2BB73521-3BE7-46B6-B46F-65C2AB1F9A7B}" srcOrd="2" destOrd="0" presId="urn:microsoft.com/office/officeart/2005/8/layout/radial3"/>
    <dgm:cxn modelId="{A271AE1C-AC28-4EE8-A5EC-6E1E7961A5B1}" type="presParOf" srcId="{347B9645-3521-4316-9D75-0F59A3CA68A3}" destId="{8939E19A-5B17-4C4B-85BC-9B1732E4D12E}" srcOrd="3" destOrd="0" presId="urn:microsoft.com/office/officeart/2005/8/layout/radial3"/>
    <dgm:cxn modelId="{CB73E11D-8FA7-4684-B59A-0110AC9A546D}" type="presParOf" srcId="{347B9645-3521-4316-9D75-0F59A3CA68A3}" destId="{7FF05D46-0370-4733-990B-9D6486ADAC1C}" srcOrd="4" destOrd="0" presId="urn:microsoft.com/office/officeart/2005/8/layout/radial3"/>
    <dgm:cxn modelId="{4C6048D7-1722-41FE-82D4-A2DC5568BD3D}" type="presParOf" srcId="{347B9645-3521-4316-9D75-0F59A3CA68A3}" destId="{2D8A58DD-2880-4E30-8E43-DE9A6419B3C4}" srcOrd="5" destOrd="0" presId="urn:microsoft.com/office/officeart/2005/8/layout/radial3"/>
    <dgm:cxn modelId="{6B660A5E-517E-43C0-A087-DCD7A4975A32}" type="presParOf" srcId="{347B9645-3521-4316-9D75-0F59A3CA68A3}" destId="{C175E0B0-CDF7-48B4-93BD-068156D8C18E}" srcOrd="6" destOrd="0" presId="urn:microsoft.com/office/officeart/2005/8/layout/radial3"/>
    <dgm:cxn modelId="{EC7E07E5-98D9-4E43-BBBE-C935474C813D}" type="presParOf" srcId="{347B9645-3521-4316-9D75-0F59A3CA68A3}" destId="{1B03B4CD-45CA-4C0B-8B0C-98FCA942EAE5}" srcOrd="7" destOrd="0" presId="urn:microsoft.com/office/officeart/2005/8/layout/radial3"/>
    <dgm:cxn modelId="{D933961E-0B65-4E34-9221-1960DFB3440F}" type="presParOf" srcId="{347B9645-3521-4316-9D75-0F59A3CA68A3}" destId="{A926B40B-0EC5-4642-9A47-4C88CB2EAAF3}" srcOrd="8" destOrd="0" presId="urn:microsoft.com/office/officeart/2005/8/layout/radial3"/>
    <dgm:cxn modelId="{B169613D-AF0B-4731-9482-134D29616357}" type="presParOf" srcId="{347B9645-3521-4316-9D75-0F59A3CA68A3}" destId="{EF0888A8-6A7A-4B8A-AF0D-31333F01E741}" srcOrd="9" destOrd="0" presId="urn:microsoft.com/office/officeart/2005/8/layout/radial3"/>
    <dgm:cxn modelId="{04996E46-FD63-498B-94E5-48C41A9C7212}" type="presParOf" srcId="{347B9645-3521-4316-9D75-0F59A3CA68A3}" destId="{3D94C34A-750F-42C6-9837-618553ACE426}" srcOrd="10" destOrd="0" presId="urn:microsoft.com/office/officeart/2005/8/layout/radial3"/>
    <dgm:cxn modelId="{A482FA86-6EB9-475C-84CC-B6E441E9D8A4}" type="presParOf" srcId="{347B9645-3521-4316-9D75-0F59A3CA68A3}" destId="{52F205D8-3195-4497-ABFB-3F5CC21DE90F}" srcOrd="11" destOrd="0" presId="urn:microsoft.com/office/officeart/2005/8/layout/radial3"/>
    <dgm:cxn modelId="{3D186B81-51A3-4A87-B688-718B1CD07203}" type="presParOf" srcId="{347B9645-3521-4316-9D75-0F59A3CA68A3}" destId="{801B00D9-0A43-465E-AF5C-1E27C81ADC8E}" srcOrd="12" destOrd="0" presId="urn:microsoft.com/office/officeart/2005/8/layout/radial3"/>
    <dgm:cxn modelId="{3A6E8A6A-E24D-4081-9211-798074E021C2}" type="presParOf" srcId="{347B9645-3521-4316-9D75-0F59A3CA68A3}" destId="{3D607C5D-A9DC-44ED-9947-EF7E04955BEC}" srcOrd="13" destOrd="0" presId="urn:microsoft.com/office/officeart/2005/8/layout/radial3"/>
    <dgm:cxn modelId="{9F43E41D-3A00-41A7-A1B6-DDFD3980ED4C}" type="presParOf" srcId="{347B9645-3521-4316-9D75-0F59A3CA68A3}" destId="{3890AFB2-899D-415B-AA66-1323AED1FF69}" srcOrd="1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18E1B8-7B16-48FA-88B7-CD59CC165480}" type="doc">
      <dgm:prSet loTypeId="urn:microsoft.com/office/officeart/2005/8/layout/cycle2" loCatId="cycle" qsTypeId="urn:microsoft.com/office/officeart/2005/8/quickstyle/3d6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C815AC88-F8A9-4884-B4ED-F6047345641E}">
      <dgm:prSet phldrT="[Текст]"/>
      <dgm:spPr/>
      <dgm:t>
        <a:bodyPr/>
        <a:lstStyle/>
        <a:p>
          <a:r>
            <a:rPr lang="ru-RU" dirty="0" smtClean="0"/>
            <a:t>ФОИВ1</a:t>
          </a:r>
          <a:endParaRPr lang="ru-RU" dirty="0"/>
        </a:p>
      </dgm:t>
    </dgm:pt>
    <dgm:pt modelId="{B13757C2-3136-41A7-A243-F0DE25C2732D}" type="parTrans" cxnId="{7628D60B-15C6-4705-BABE-C129DB6E1964}">
      <dgm:prSet/>
      <dgm:spPr/>
      <dgm:t>
        <a:bodyPr/>
        <a:lstStyle/>
        <a:p>
          <a:endParaRPr lang="ru-RU"/>
        </a:p>
      </dgm:t>
    </dgm:pt>
    <dgm:pt modelId="{387D99AF-4780-4427-A254-5BE48BC9365C}" type="sibTrans" cxnId="{7628D60B-15C6-4705-BABE-C129DB6E1964}">
      <dgm:prSet/>
      <dgm:spPr/>
      <dgm:t>
        <a:bodyPr/>
        <a:lstStyle/>
        <a:p>
          <a:endParaRPr lang="ru-RU"/>
        </a:p>
      </dgm:t>
    </dgm:pt>
    <dgm:pt modelId="{592C5DB7-453A-43BE-A59B-8CFA1606813C}">
      <dgm:prSet phldrT="[Текст]"/>
      <dgm:spPr/>
      <dgm:t>
        <a:bodyPr/>
        <a:lstStyle/>
        <a:p>
          <a:r>
            <a:rPr lang="ru-RU" dirty="0" smtClean="0"/>
            <a:t>ФОИВ2</a:t>
          </a:r>
          <a:endParaRPr lang="ru-RU" dirty="0"/>
        </a:p>
      </dgm:t>
    </dgm:pt>
    <dgm:pt modelId="{DBF81F3E-E4E4-4604-AE88-1F2327E0AC83}" type="parTrans" cxnId="{345FA23A-824C-4C54-A96E-0E797A96A0A4}">
      <dgm:prSet/>
      <dgm:spPr/>
      <dgm:t>
        <a:bodyPr/>
        <a:lstStyle/>
        <a:p>
          <a:endParaRPr lang="ru-RU"/>
        </a:p>
      </dgm:t>
    </dgm:pt>
    <dgm:pt modelId="{4E74E6FA-46B5-41EC-ADD7-ADF3A2673A42}" type="sibTrans" cxnId="{345FA23A-824C-4C54-A96E-0E797A96A0A4}">
      <dgm:prSet/>
      <dgm:spPr/>
      <dgm:t>
        <a:bodyPr/>
        <a:lstStyle/>
        <a:p>
          <a:endParaRPr lang="ru-RU"/>
        </a:p>
      </dgm:t>
    </dgm:pt>
    <dgm:pt modelId="{662EE40E-4A72-4179-9D3A-9F09284F0927}">
      <dgm:prSet phldrT="[Текст]"/>
      <dgm:spPr/>
      <dgm:t>
        <a:bodyPr/>
        <a:lstStyle/>
        <a:p>
          <a:r>
            <a:rPr lang="ru-RU" dirty="0" smtClean="0"/>
            <a:t>ФОИВ3</a:t>
          </a:r>
          <a:endParaRPr lang="ru-RU" dirty="0"/>
        </a:p>
      </dgm:t>
    </dgm:pt>
    <dgm:pt modelId="{BC36ECF2-F568-4D69-9C53-FA306F823A4D}" type="parTrans" cxnId="{137A6F85-7D64-471C-A7F8-470132632029}">
      <dgm:prSet/>
      <dgm:spPr/>
      <dgm:t>
        <a:bodyPr/>
        <a:lstStyle/>
        <a:p>
          <a:endParaRPr lang="ru-RU"/>
        </a:p>
      </dgm:t>
    </dgm:pt>
    <dgm:pt modelId="{A9E558E2-58C1-4745-BB87-97174E29EA0C}" type="sibTrans" cxnId="{137A6F85-7D64-471C-A7F8-470132632029}">
      <dgm:prSet/>
      <dgm:spPr/>
      <dgm:t>
        <a:bodyPr/>
        <a:lstStyle/>
        <a:p>
          <a:endParaRPr lang="ru-RU"/>
        </a:p>
      </dgm:t>
    </dgm:pt>
    <dgm:pt modelId="{9C2D9B51-DEEB-4BE2-9685-44D5817AE30D}">
      <dgm:prSet phldrT="[Текст]"/>
      <dgm:spPr/>
      <dgm:t>
        <a:bodyPr/>
        <a:lstStyle/>
        <a:p>
          <a:r>
            <a:rPr lang="ru-RU" dirty="0" smtClean="0"/>
            <a:t>ФОИВ4</a:t>
          </a:r>
          <a:endParaRPr lang="ru-RU" dirty="0"/>
        </a:p>
      </dgm:t>
    </dgm:pt>
    <dgm:pt modelId="{4DA3F5A7-7FC3-42BF-93F1-504AC636C9D2}" type="parTrans" cxnId="{B8A986BC-FBE0-488D-9D39-121BEA3C46EB}">
      <dgm:prSet/>
      <dgm:spPr/>
      <dgm:t>
        <a:bodyPr/>
        <a:lstStyle/>
        <a:p>
          <a:endParaRPr lang="ru-RU"/>
        </a:p>
      </dgm:t>
    </dgm:pt>
    <dgm:pt modelId="{8B4B653E-1578-49C3-A753-3D741F055434}" type="sibTrans" cxnId="{B8A986BC-FBE0-488D-9D39-121BEA3C46EB}">
      <dgm:prSet/>
      <dgm:spPr/>
      <dgm:t>
        <a:bodyPr/>
        <a:lstStyle/>
        <a:p>
          <a:endParaRPr lang="ru-RU"/>
        </a:p>
      </dgm:t>
    </dgm:pt>
    <dgm:pt modelId="{6A00B332-7761-4BC7-9BD6-8256D3D4009A}" type="pres">
      <dgm:prSet presAssocID="{E318E1B8-7B16-48FA-88B7-CD59CC1654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A20F4A-2469-4CA1-B470-27A47FB850A6}" type="pres">
      <dgm:prSet presAssocID="{C815AC88-F8A9-4884-B4ED-F6047345641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FD03B-E858-44DC-8D97-8E5F2643C255}" type="pres">
      <dgm:prSet presAssocID="{387D99AF-4780-4427-A254-5BE48BC9365C}" presName="sibTrans" presStyleLbl="sibTrans2D1" presStyleIdx="0" presStyleCnt="4"/>
      <dgm:spPr/>
      <dgm:t>
        <a:bodyPr/>
        <a:lstStyle/>
        <a:p>
          <a:endParaRPr lang="ru-RU"/>
        </a:p>
      </dgm:t>
    </dgm:pt>
    <dgm:pt modelId="{01B9EB53-A50B-4465-803E-9BA3436B241C}" type="pres">
      <dgm:prSet presAssocID="{387D99AF-4780-4427-A254-5BE48BC9365C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057BD1F-3632-483C-A86A-757F9832EBF8}" type="pres">
      <dgm:prSet presAssocID="{592C5DB7-453A-43BE-A59B-8CFA160681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AB731-523B-4ACF-B318-7773E79DFAEE}" type="pres">
      <dgm:prSet presAssocID="{4E74E6FA-46B5-41EC-ADD7-ADF3A2673A42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D075DF0-4BEF-4332-85D7-229B33D93D2E}" type="pres">
      <dgm:prSet presAssocID="{4E74E6FA-46B5-41EC-ADD7-ADF3A2673A42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1644C697-19D6-44C2-A2A8-397B8F5CDAB8}" type="pres">
      <dgm:prSet presAssocID="{662EE40E-4A72-4179-9D3A-9F09284F092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D20D1-A0B2-45D2-8782-34F3604EB204}" type="pres">
      <dgm:prSet presAssocID="{A9E558E2-58C1-4745-BB87-97174E29EA0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A6D72CFF-4E41-4542-AE50-C2B1F426CA47}" type="pres">
      <dgm:prSet presAssocID="{A9E558E2-58C1-4745-BB87-97174E29EA0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C6B06F3E-6412-49A1-85D4-29A820BD50F5}" type="pres">
      <dgm:prSet presAssocID="{9C2D9B51-DEEB-4BE2-9685-44D5817AE30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7BB87-FB4A-4842-BE81-70E4C59CDB21}" type="pres">
      <dgm:prSet presAssocID="{8B4B653E-1578-49C3-A753-3D741F055434}" presName="sibTrans" presStyleLbl="sibTrans2D1" presStyleIdx="3" presStyleCnt="4"/>
      <dgm:spPr/>
      <dgm:t>
        <a:bodyPr/>
        <a:lstStyle/>
        <a:p>
          <a:endParaRPr lang="ru-RU"/>
        </a:p>
      </dgm:t>
    </dgm:pt>
    <dgm:pt modelId="{7043A269-4208-4025-AE2A-F352CFBB8F41}" type="pres">
      <dgm:prSet presAssocID="{8B4B653E-1578-49C3-A753-3D741F055434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429CA20E-A659-4B79-9CAE-DBCE35909138}" type="presOf" srcId="{4E74E6FA-46B5-41EC-ADD7-ADF3A2673A42}" destId="{F11AB731-523B-4ACF-B318-7773E79DFAEE}" srcOrd="0" destOrd="0" presId="urn:microsoft.com/office/officeart/2005/8/layout/cycle2"/>
    <dgm:cxn modelId="{7628D60B-15C6-4705-BABE-C129DB6E1964}" srcId="{E318E1B8-7B16-48FA-88B7-CD59CC165480}" destId="{C815AC88-F8A9-4884-B4ED-F6047345641E}" srcOrd="0" destOrd="0" parTransId="{B13757C2-3136-41A7-A243-F0DE25C2732D}" sibTransId="{387D99AF-4780-4427-A254-5BE48BC9365C}"/>
    <dgm:cxn modelId="{E40C3478-5A76-429B-A399-AC15A0D5B4BC}" type="presOf" srcId="{387D99AF-4780-4427-A254-5BE48BC9365C}" destId="{01B9EB53-A50B-4465-803E-9BA3436B241C}" srcOrd="1" destOrd="0" presId="urn:microsoft.com/office/officeart/2005/8/layout/cycle2"/>
    <dgm:cxn modelId="{B1E7EC6E-3E71-48F7-B389-D02F9FD7B03C}" type="presOf" srcId="{387D99AF-4780-4427-A254-5BE48BC9365C}" destId="{526FD03B-E858-44DC-8D97-8E5F2643C255}" srcOrd="0" destOrd="0" presId="urn:microsoft.com/office/officeart/2005/8/layout/cycle2"/>
    <dgm:cxn modelId="{6BBD4F8B-B7B6-4382-9A97-C073DE0FBC61}" type="presOf" srcId="{9C2D9B51-DEEB-4BE2-9685-44D5817AE30D}" destId="{C6B06F3E-6412-49A1-85D4-29A820BD50F5}" srcOrd="0" destOrd="0" presId="urn:microsoft.com/office/officeart/2005/8/layout/cycle2"/>
    <dgm:cxn modelId="{055C0423-4502-4DBA-9F27-5CEDF6A82AE4}" type="presOf" srcId="{8B4B653E-1578-49C3-A753-3D741F055434}" destId="{AC97BB87-FB4A-4842-BE81-70E4C59CDB21}" srcOrd="0" destOrd="0" presId="urn:microsoft.com/office/officeart/2005/8/layout/cycle2"/>
    <dgm:cxn modelId="{A75F1B2A-9175-47BA-BFBB-857E1DBF1395}" type="presOf" srcId="{A9E558E2-58C1-4745-BB87-97174E29EA0C}" destId="{A6D72CFF-4E41-4542-AE50-C2B1F426CA47}" srcOrd="1" destOrd="0" presId="urn:microsoft.com/office/officeart/2005/8/layout/cycle2"/>
    <dgm:cxn modelId="{351B8C3B-07D3-485D-8310-A19540E7F143}" type="presOf" srcId="{662EE40E-4A72-4179-9D3A-9F09284F0927}" destId="{1644C697-19D6-44C2-A2A8-397B8F5CDAB8}" srcOrd="0" destOrd="0" presId="urn:microsoft.com/office/officeart/2005/8/layout/cycle2"/>
    <dgm:cxn modelId="{4545C8B8-158C-4C43-9902-FD54BC97EBA3}" type="presOf" srcId="{E318E1B8-7B16-48FA-88B7-CD59CC165480}" destId="{6A00B332-7761-4BC7-9BD6-8256D3D4009A}" srcOrd="0" destOrd="0" presId="urn:microsoft.com/office/officeart/2005/8/layout/cycle2"/>
    <dgm:cxn modelId="{B8A986BC-FBE0-488D-9D39-121BEA3C46EB}" srcId="{E318E1B8-7B16-48FA-88B7-CD59CC165480}" destId="{9C2D9B51-DEEB-4BE2-9685-44D5817AE30D}" srcOrd="3" destOrd="0" parTransId="{4DA3F5A7-7FC3-42BF-93F1-504AC636C9D2}" sibTransId="{8B4B653E-1578-49C3-A753-3D741F055434}"/>
    <dgm:cxn modelId="{137A6F85-7D64-471C-A7F8-470132632029}" srcId="{E318E1B8-7B16-48FA-88B7-CD59CC165480}" destId="{662EE40E-4A72-4179-9D3A-9F09284F0927}" srcOrd="2" destOrd="0" parTransId="{BC36ECF2-F568-4D69-9C53-FA306F823A4D}" sibTransId="{A9E558E2-58C1-4745-BB87-97174E29EA0C}"/>
    <dgm:cxn modelId="{CCCAFB1D-64DC-4448-85D2-904365619B8A}" type="presOf" srcId="{C815AC88-F8A9-4884-B4ED-F6047345641E}" destId="{B0A20F4A-2469-4CA1-B470-27A47FB850A6}" srcOrd="0" destOrd="0" presId="urn:microsoft.com/office/officeart/2005/8/layout/cycle2"/>
    <dgm:cxn modelId="{18329F2E-9966-4EE5-B9DF-5760385EF34B}" type="presOf" srcId="{592C5DB7-453A-43BE-A59B-8CFA1606813C}" destId="{A057BD1F-3632-483C-A86A-757F9832EBF8}" srcOrd="0" destOrd="0" presId="urn:microsoft.com/office/officeart/2005/8/layout/cycle2"/>
    <dgm:cxn modelId="{8576C7FE-E660-4E9A-9FDA-7C97AFE18358}" type="presOf" srcId="{8B4B653E-1578-49C3-A753-3D741F055434}" destId="{7043A269-4208-4025-AE2A-F352CFBB8F41}" srcOrd="1" destOrd="0" presId="urn:microsoft.com/office/officeart/2005/8/layout/cycle2"/>
    <dgm:cxn modelId="{D2A3AB4C-FD32-4CC2-A5EA-95405C423096}" type="presOf" srcId="{4E74E6FA-46B5-41EC-ADD7-ADF3A2673A42}" destId="{CD075DF0-4BEF-4332-85D7-229B33D93D2E}" srcOrd="1" destOrd="0" presId="urn:microsoft.com/office/officeart/2005/8/layout/cycle2"/>
    <dgm:cxn modelId="{CBD601FC-DC3F-49EE-9A72-61E790E3A780}" type="presOf" srcId="{A9E558E2-58C1-4745-BB87-97174E29EA0C}" destId="{4BAD20D1-A0B2-45D2-8782-34F3604EB204}" srcOrd="0" destOrd="0" presId="urn:microsoft.com/office/officeart/2005/8/layout/cycle2"/>
    <dgm:cxn modelId="{345FA23A-824C-4C54-A96E-0E797A96A0A4}" srcId="{E318E1B8-7B16-48FA-88B7-CD59CC165480}" destId="{592C5DB7-453A-43BE-A59B-8CFA1606813C}" srcOrd="1" destOrd="0" parTransId="{DBF81F3E-E4E4-4604-AE88-1F2327E0AC83}" sibTransId="{4E74E6FA-46B5-41EC-ADD7-ADF3A2673A42}"/>
    <dgm:cxn modelId="{8E11A778-FEAE-43F0-A4B7-5F4B54B447B5}" type="presParOf" srcId="{6A00B332-7761-4BC7-9BD6-8256D3D4009A}" destId="{B0A20F4A-2469-4CA1-B470-27A47FB850A6}" srcOrd="0" destOrd="0" presId="urn:microsoft.com/office/officeart/2005/8/layout/cycle2"/>
    <dgm:cxn modelId="{F969A527-C42D-4ACD-8561-16F60588BB0F}" type="presParOf" srcId="{6A00B332-7761-4BC7-9BD6-8256D3D4009A}" destId="{526FD03B-E858-44DC-8D97-8E5F2643C255}" srcOrd="1" destOrd="0" presId="urn:microsoft.com/office/officeart/2005/8/layout/cycle2"/>
    <dgm:cxn modelId="{CF6A251D-E6A6-4145-A8E9-9FCC77BABC3E}" type="presParOf" srcId="{526FD03B-E858-44DC-8D97-8E5F2643C255}" destId="{01B9EB53-A50B-4465-803E-9BA3436B241C}" srcOrd="0" destOrd="0" presId="urn:microsoft.com/office/officeart/2005/8/layout/cycle2"/>
    <dgm:cxn modelId="{4BC63AAA-0142-411C-946C-71E9156E3ADA}" type="presParOf" srcId="{6A00B332-7761-4BC7-9BD6-8256D3D4009A}" destId="{A057BD1F-3632-483C-A86A-757F9832EBF8}" srcOrd="2" destOrd="0" presId="urn:microsoft.com/office/officeart/2005/8/layout/cycle2"/>
    <dgm:cxn modelId="{DD041D26-22C2-4BF9-B786-0D15F3D32DED}" type="presParOf" srcId="{6A00B332-7761-4BC7-9BD6-8256D3D4009A}" destId="{F11AB731-523B-4ACF-B318-7773E79DFAEE}" srcOrd="3" destOrd="0" presId="urn:microsoft.com/office/officeart/2005/8/layout/cycle2"/>
    <dgm:cxn modelId="{FB0D266D-F33C-45A2-BBEA-850408EC5981}" type="presParOf" srcId="{F11AB731-523B-4ACF-B318-7773E79DFAEE}" destId="{CD075DF0-4BEF-4332-85D7-229B33D93D2E}" srcOrd="0" destOrd="0" presId="urn:microsoft.com/office/officeart/2005/8/layout/cycle2"/>
    <dgm:cxn modelId="{B5692B93-F0EA-4480-8E2D-7ADCDB8DDB11}" type="presParOf" srcId="{6A00B332-7761-4BC7-9BD6-8256D3D4009A}" destId="{1644C697-19D6-44C2-A2A8-397B8F5CDAB8}" srcOrd="4" destOrd="0" presId="urn:microsoft.com/office/officeart/2005/8/layout/cycle2"/>
    <dgm:cxn modelId="{791F706B-3671-4C40-8D89-223021A344F9}" type="presParOf" srcId="{6A00B332-7761-4BC7-9BD6-8256D3D4009A}" destId="{4BAD20D1-A0B2-45D2-8782-34F3604EB204}" srcOrd="5" destOrd="0" presId="urn:microsoft.com/office/officeart/2005/8/layout/cycle2"/>
    <dgm:cxn modelId="{7A001103-D398-479B-A172-16DFE6E714D1}" type="presParOf" srcId="{4BAD20D1-A0B2-45D2-8782-34F3604EB204}" destId="{A6D72CFF-4E41-4542-AE50-C2B1F426CA47}" srcOrd="0" destOrd="0" presId="urn:microsoft.com/office/officeart/2005/8/layout/cycle2"/>
    <dgm:cxn modelId="{7FE19102-2A51-4D7B-939E-4BE32FE8DA75}" type="presParOf" srcId="{6A00B332-7761-4BC7-9BD6-8256D3D4009A}" destId="{C6B06F3E-6412-49A1-85D4-29A820BD50F5}" srcOrd="6" destOrd="0" presId="urn:microsoft.com/office/officeart/2005/8/layout/cycle2"/>
    <dgm:cxn modelId="{A2DD1CBF-62D6-455B-9A0F-DFC97D9245B6}" type="presParOf" srcId="{6A00B332-7761-4BC7-9BD6-8256D3D4009A}" destId="{AC97BB87-FB4A-4842-BE81-70E4C59CDB21}" srcOrd="7" destOrd="0" presId="urn:microsoft.com/office/officeart/2005/8/layout/cycle2"/>
    <dgm:cxn modelId="{7515DA55-AEEB-4700-88D9-C343BE24D6F8}" type="presParOf" srcId="{AC97BB87-FB4A-4842-BE81-70E4C59CDB21}" destId="{7043A269-4208-4025-AE2A-F352CFBB8F4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35AA9E-2BFC-4BD4-BBEB-64245A829D67}" type="doc">
      <dgm:prSet loTypeId="urn:microsoft.com/office/officeart/2005/8/layout/venn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798748E-0883-4269-9C8C-C421A53B4CBB}">
      <dgm:prSet phldrT="[Текст]"/>
      <dgm:spPr/>
      <dgm:t>
        <a:bodyPr/>
        <a:lstStyle/>
        <a:p>
          <a:r>
            <a:rPr lang="ru-RU" dirty="0" smtClean="0"/>
            <a:t>РОИВ</a:t>
          </a:r>
          <a:endParaRPr lang="ru-RU" dirty="0"/>
        </a:p>
      </dgm:t>
    </dgm:pt>
    <dgm:pt modelId="{BA246B0F-0C05-4CA6-8BE5-EDC3C451345A}" type="parTrans" cxnId="{201368AA-B7B4-4601-96A3-F22A191EB77A}">
      <dgm:prSet/>
      <dgm:spPr/>
      <dgm:t>
        <a:bodyPr/>
        <a:lstStyle/>
        <a:p>
          <a:endParaRPr lang="ru-RU"/>
        </a:p>
      </dgm:t>
    </dgm:pt>
    <dgm:pt modelId="{24C13FE6-C7A5-4E1A-A34F-D955676BE608}" type="sibTrans" cxnId="{201368AA-B7B4-4601-96A3-F22A191EB77A}">
      <dgm:prSet/>
      <dgm:spPr/>
      <dgm:t>
        <a:bodyPr/>
        <a:lstStyle/>
        <a:p>
          <a:endParaRPr lang="ru-RU"/>
        </a:p>
      </dgm:t>
    </dgm:pt>
    <dgm:pt modelId="{AE4E824E-4D6D-4745-A9B9-CD2538A9FE60}" type="pres">
      <dgm:prSet presAssocID="{8335AA9E-2BFC-4BD4-BBEB-64245A829D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325E43-B13B-4554-92B4-442B6F69DAE7}" type="pres">
      <dgm:prSet presAssocID="{C798748E-0883-4269-9C8C-C421A53B4CBB}" presName="Name5" presStyleLbl="vennNode1" presStyleIdx="0" presStyleCnt="1" custLinFactNeighborX="-59131" custLinFactNeighborY="6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F8706-DE51-4654-B28B-AD2E1096974A}" type="presOf" srcId="{8335AA9E-2BFC-4BD4-BBEB-64245A829D67}" destId="{AE4E824E-4D6D-4745-A9B9-CD2538A9FE60}" srcOrd="0" destOrd="0" presId="urn:microsoft.com/office/officeart/2005/8/layout/venn3"/>
    <dgm:cxn modelId="{22218E32-2970-467F-9300-F09C670F9166}" type="presOf" srcId="{C798748E-0883-4269-9C8C-C421A53B4CBB}" destId="{6E325E43-B13B-4554-92B4-442B6F69DAE7}" srcOrd="0" destOrd="0" presId="urn:microsoft.com/office/officeart/2005/8/layout/venn3"/>
    <dgm:cxn modelId="{201368AA-B7B4-4601-96A3-F22A191EB77A}" srcId="{8335AA9E-2BFC-4BD4-BBEB-64245A829D67}" destId="{C798748E-0883-4269-9C8C-C421A53B4CBB}" srcOrd="0" destOrd="0" parTransId="{BA246B0F-0C05-4CA6-8BE5-EDC3C451345A}" sibTransId="{24C13FE6-C7A5-4E1A-A34F-D955676BE608}"/>
    <dgm:cxn modelId="{CF425949-6D85-4471-B801-F1004A92CAB9}" type="presParOf" srcId="{AE4E824E-4D6D-4745-A9B9-CD2538A9FE60}" destId="{6E325E43-B13B-4554-92B4-442B6F69DAE7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52B3B5-6F57-4286-8785-73E25DBB79CA}" type="doc">
      <dgm:prSet loTypeId="urn:microsoft.com/office/officeart/2005/8/layout/radial6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166F42F-4E6F-4855-A407-452E0B2D91C5}">
      <dgm:prSet phldrT="[Текст]"/>
      <dgm:spPr/>
      <dgm:t>
        <a:bodyPr/>
        <a:lstStyle/>
        <a:p>
          <a:r>
            <a:rPr lang="ru-RU" dirty="0" smtClean="0"/>
            <a:t>ОМСУ</a:t>
          </a:r>
          <a:endParaRPr lang="ru-RU" dirty="0"/>
        </a:p>
      </dgm:t>
    </dgm:pt>
    <dgm:pt modelId="{195A663A-0451-4236-91EA-CFAAB6B26A8C}" type="parTrans" cxnId="{23B55BE3-2BEC-4DAD-B67B-B86CD4E6DEC1}">
      <dgm:prSet/>
      <dgm:spPr/>
      <dgm:t>
        <a:bodyPr/>
        <a:lstStyle/>
        <a:p>
          <a:endParaRPr lang="ru-RU"/>
        </a:p>
      </dgm:t>
    </dgm:pt>
    <dgm:pt modelId="{FA3C953B-A52F-44AD-8EEE-8792CB31155A}" type="sibTrans" cxnId="{23B55BE3-2BEC-4DAD-B67B-B86CD4E6DEC1}">
      <dgm:prSet/>
      <dgm:spPr/>
      <dgm:t>
        <a:bodyPr/>
        <a:lstStyle/>
        <a:p>
          <a:endParaRPr lang="ru-RU"/>
        </a:p>
      </dgm:t>
    </dgm:pt>
    <dgm:pt modelId="{EA0CFBCE-1646-4BC1-9C7A-7AF14ED43AC1}">
      <dgm:prSet phldrT="[Текст]"/>
      <dgm:spPr/>
      <dgm:t>
        <a:bodyPr/>
        <a:lstStyle/>
        <a:p>
          <a:r>
            <a:rPr lang="ru-RU" dirty="0" smtClean="0"/>
            <a:t>СП</a:t>
          </a:r>
          <a:endParaRPr lang="ru-RU" dirty="0"/>
        </a:p>
      </dgm:t>
    </dgm:pt>
    <dgm:pt modelId="{884AFCC5-4F1F-48F4-BD26-CA09C0A017AE}" type="parTrans" cxnId="{7877829E-A5F6-4796-B6DC-23AEAC25188B}">
      <dgm:prSet/>
      <dgm:spPr/>
      <dgm:t>
        <a:bodyPr/>
        <a:lstStyle/>
        <a:p>
          <a:endParaRPr lang="ru-RU"/>
        </a:p>
      </dgm:t>
    </dgm:pt>
    <dgm:pt modelId="{B090EC64-F29E-4103-A0A2-A13E7103CC71}" type="sibTrans" cxnId="{7877829E-A5F6-4796-B6DC-23AEAC25188B}">
      <dgm:prSet/>
      <dgm:spPr/>
      <dgm:t>
        <a:bodyPr/>
        <a:lstStyle/>
        <a:p>
          <a:endParaRPr lang="ru-RU"/>
        </a:p>
      </dgm:t>
    </dgm:pt>
    <dgm:pt modelId="{B92D9715-259D-4B65-BD4C-61706D90196F}">
      <dgm:prSet phldrT="[Текст]"/>
      <dgm:spPr/>
      <dgm:t>
        <a:bodyPr/>
        <a:lstStyle/>
        <a:p>
          <a:r>
            <a:rPr lang="ru-RU" dirty="0" smtClean="0"/>
            <a:t>СП</a:t>
          </a:r>
          <a:endParaRPr lang="ru-RU" dirty="0"/>
        </a:p>
      </dgm:t>
    </dgm:pt>
    <dgm:pt modelId="{4063CD8A-9543-4F47-B8D8-687BB5B11834}" type="parTrans" cxnId="{9003BC65-86A4-4FBE-AFF2-FC4ECDF7B0C7}">
      <dgm:prSet/>
      <dgm:spPr/>
      <dgm:t>
        <a:bodyPr/>
        <a:lstStyle/>
        <a:p>
          <a:endParaRPr lang="ru-RU"/>
        </a:p>
      </dgm:t>
    </dgm:pt>
    <dgm:pt modelId="{C6F5D691-96CB-47D0-AFAB-0676ED0A1B5C}" type="sibTrans" cxnId="{9003BC65-86A4-4FBE-AFF2-FC4ECDF7B0C7}">
      <dgm:prSet/>
      <dgm:spPr/>
      <dgm:t>
        <a:bodyPr/>
        <a:lstStyle/>
        <a:p>
          <a:endParaRPr lang="ru-RU"/>
        </a:p>
      </dgm:t>
    </dgm:pt>
    <dgm:pt modelId="{1C685E2B-8B85-446C-ADB4-E86CEA804805}">
      <dgm:prSet phldrT="[Текст]"/>
      <dgm:spPr/>
      <dgm:t>
        <a:bodyPr/>
        <a:lstStyle/>
        <a:p>
          <a:r>
            <a:rPr lang="ru-RU" dirty="0" smtClean="0"/>
            <a:t>СП</a:t>
          </a:r>
          <a:endParaRPr lang="ru-RU" dirty="0"/>
        </a:p>
      </dgm:t>
    </dgm:pt>
    <dgm:pt modelId="{CE4B8CE8-C675-4B8B-A83C-F3C64B9E32FA}" type="parTrans" cxnId="{972D476C-29B9-4ABD-AF70-16998E39F652}">
      <dgm:prSet/>
      <dgm:spPr/>
      <dgm:t>
        <a:bodyPr/>
        <a:lstStyle/>
        <a:p>
          <a:endParaRPr lang="ru-RU"/>
        </a:p>
      </dgm:t>
    </dgm:pt>
    <dgm:pt modelId="{FBD290EB-9A76-45A0-A397-EF142E38EF26}" type="sibTrans" cxnId="{972D476C-29B9-4ABD-AF70-16998E39F652}">
      <dgm:prSet/>
      <dgm:spPr/>
      <dgm:t>
        <a:bodyPr/>
        <a:lstStyle/>
        <a:p>
          <a:endParaRPr lang="ru-RU"/>
        </a:p>
      </dgm:t>
    </dgm:pt>
    <dgm:pt modelId="{4C2EF41C-389C-48BD-9034-029A4605E52D}">
      <dgm:prSet phldrT="[Текст]"/>
      <dgm:spPr/>
      <dgm:t>
        <a:bodyPr/>
        <a:lstStyle/>
        <a:p>
          <a:r>
            <a:rPr lang="ru-RU" dirty="0" smtClean="0"/>
            <a:t>СП</a:t>
          </a:r>
          <a:endParaRPr lang="ru-RU" dirty="0"/>
        </a:p>
      </dgm:t>
    </dgm:pt>
    <dgm:pt modelId="{63497D2B-C703-4A28-9974-CF7040883F95}" type="parTrans" cxnId="{F82CF459-ADCC-4122-9E49-00BAAC3CCE14}">
      <dgm:prSet/>
      <dgm:spPr/>
      <dgm:t>
        <a:bodyPr/>
        <a:lstStyle/>
        <a:p>
          <a:endParaRPr lang="ru-RU"/>
        </a:p>
      </dgm:t>
    </dgm:pt>
    <dgm:pt modelId="{8FC81FD1-DB9F-4F2F-9E5C-364A798E252B}" type="sibTrans" cxnId="{F82CF459-ADCC-4122-9E49-00BAAC3CCE14}">
      <dgm:prSet/>
      <dgm:spPr/>
      <dgm:t>
        <a:bodyPr/>
        <a:lstStyle/>
        <a:p>
          <a:endParaRPr lang="ru-RU"/>
        </a:p>
      </dgm:t>
    </dgm:pt>
    <dgm:pt modelId="{B755FB92-D0D9-455A-B6C2-FD6DE823B524}">
      <dgm:prSet phldrT="[Текст]"/>
      <dgm:spPr/>
      <dgm:t>
        <a:bodyPr/>
        <a:lstStyle/>
        <a:p>
          <a:r>
            <a:rPr lang="ru-RU" dirty="0" smtClean="0"/>
            <a:t>СП</a:t>
          </a:r>
          <a:endParaRPr lang="ru-RU" dirty="0"/>
        </a:p>
      </dgm:t>
    </dgm:pt>
    <dgm:pt modelId="{BC48BEA3-62D2-4113-8C24-E33BD73E95BA}" type="parTrans" cxnId="{E46DFB34-4916-48E5-BD3A-0BB239DEFF00}">
      <dgm:prSet/>
      <dgm:spPr/>
      <dgm:t>
        <a:bodyPr/>
        <a:lstStyle/>
        <a:p>
          <a:endParaRPr lang="ru-RU"/>
        </a:p>
      </dgm:t>
    </dgm:pt>
    <dgm:pt modelId="{F31532A2-7018-49C2-991B-260EC14CE195}" type="sibTrans" cxnId="{E46DFB34-4916-48E5-BD3A-0BB239DEFF00}">
      <dgm:prSet/>
      <dgm:spPr/>
      <dgm:t>
        <a:bodyPr/>
        <a:lstStyle/>
        <a:p>
          <a:endParaRPr lang="ru-RU"/>
        </a:p>
      </dgm:t>
    </dgm:pt>
    <dgm:pt modelId="{0CC5AB70-9B00-4021-BB0E-51A6A28480C3}" type="pres">
      <dgm:prSet presAssocID="{5552B3B5-6F57-4286-8785-73E25DBB79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E03F16-FCB0-4D21-AE7A-18F8A4593B06}" type="pres">
      <dgm:prSet presAssocID="{C166F42F-4E6F-4855-A407-452E0B2D91C5}" presName="centerShape" presStyleLbl="node0" presStyleIdx="0" presStyleCnt="1"/>
      <dgm:spPr/>
      <dgm:t>
        <a:bodyPr/>
        <a:lstStyle/>
        <a:p>
          <a:endParaRPr lang="ru-RU"/>
        </a:p>
      </dgm:t>
    </dgm:pt>
    <dgm:pt modelId="{3FDB9020-701C-4DF1-8D06-A7BF8C0EEAAD}" type="pres">
      <dgm:prSet presAssocID="{EA0CFBCE-1646-4BC1-9C7A-7AF14ED43A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77572-3CBB-4155-B2E4-7E5A193FF92B}" type="pres">
      <dgm:prSet presAssocID="{EA0CFBCE-1646-4BC1-9C7A-7AF14ED43AC1}" presName="dummy" presStyleCnt="0"/>
      <dgm:spPr/>
    </dgm:pt>
    <dgm:pt modelId="{AB5439CC-F339-418B-94CE-877553D42ABE}" type="pres">
      <dgm:prSet presAssocID="{B090EC64-F29E-4103-A0A2-A13E7103CC71}" presName="sibTrans" presStyleLbl="sibTrans2D1" presStyleIdx="0" presStyleCnt="5"/>
      <dgm:spPr/>
      <dgm:t>
        <a:bodyPr/>
        <a:lstStyle/>
        <a:p>
          <a:endParaRPr lang="ru-RU"/>
        </a:p>
      </dgm:t>
    </dgm:pt>
    <dgm:pt modelId="{79919FD1-33A6-4EB7-AE84-7BD364CE18B4}" type="pres">
      <dgm:prSet presAssocID="{4C2EF41C-389C-48BD-9034-029A4605E5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8B460-5B0E-4703-A070-7307ABCF22FF}" type="pres">
      <dgm:prSet presAssocID="{4C2EF41C-389C-48BD-9034-029A4605E52D}" presName="dummy" presStyleCnt="0"/>
      <dgm:spPr/>
    </dgm:pt>
    <dgm:pt modelId="{D638D65A-B8E0-4A9F-96C7-1FA34361EB05}" type="pres">
      <dgm:prSet presAssocID="{8FC81FD1-DB9F-4F2F-9E5C-364A798E252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0A23E658-C62A-431C-BA35-B0D4525F8BC7}" type="pres">
      <dgm:prSet presAssocID="{B755FB92-D0D9-455A-B6C2-FD6DE823B52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A6C9F-097F-44FA-B313-2527E4A699AE}" type="pres">
      <dgm:prSet presAssocID="{B755FB92-D0D9-455A-B6C2-FD6DE823B524}" presName="dummy" presStyleCnt="0"/>
      <dgm:spPr/>
    </dgm:pt>
    <dgm:pt modelId="{B9940BD7-CF7C-4B8B-A0C1-4D0765E17F52}" type="pres">
      <dgm:prSet presAssocID="{F31532A2-7018-49C2-991B-260EC14CE19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2294C248-A9AE-4029-ADD0-92DA61952820}" type="pres">
      <dgm:prSet presAssocID="{1C685E2B-8B85-446C-ADB4-E86CEA80480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A7671-DF34-43F5-BAEB-1626C41F8C13}" type="pres">
      <dgm:prSet presAssocID="{1C685E2B-8B85-446C-ADB4-E86CEA804805}" presName="dummy" presStyleCnt="0"/>
      <dgm:spPr/>
    </dgm:pt>
    <dgm:pt modelId="{829008E2-071B-445A-B195-BCF5052934F2}" type="pres">
      <dgm:prSet presAssocID="{FBD290EB-9A76-45A0-A397-EF142E38EF2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860CE31-F6F6-436A-952C-09125A7F9D02}" type="pres">
      <dgm:prSet presAssocID="{B92D9715-259D-4B65-BD4C-61706D9019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372F5-1979-4C82-A48E-F18D299BF26B}" type="pres">
      <dgm:prSet presAssocID="{B92D9715-259D-4B65-BD4C-61706D90196F}" presName="dummy" presStyleCnt="0"/>
      <dgm:spPr/>
    </dgm:pt>
    <dgm:pt modelId="{14961A2A-5206-4FDD-8296-A30F0CDB9898}" type="pres">
      <dgm:prSet presAssocID="{C6F5D691-96CB-47D0-AFAB-0676ED0A1B5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3B55BE3-2BEC-4DAD-B67B-B86CD4E6DEC1}" srcId="{5552B3B5-6F57-4286-8785-73E25DBB79CA}" destId="{C166F42F-4E6F-4855-A407-452E0B2D91C5}" srcOrd="0" destOrd="0" parTransId="{195A663A-0451-4236-91EA-CFAAB6B26A8C}" sibTransId="{FA3C953B-A52F-44AD-8EEE-8792CB31155A}"/>
    <dgm:cxn modelId="{176DF36E-A50B-4D19-9BE8-DE5D57F917F8}" type="presOf" srcId="{B92D9715-259D-4B65-BD4C-61706D90196F}" destId="{5860CE31-F6F6-436A-952C-09125A7F9D02}" srcOrd="0" destOrd="0" presId="urn:microsoft.com/office/officeart/2005/8/layout/radial6"/>
    <dgm:cxn modelId="{29E0EF49-9E60-452E-B49A-7B76F1CCD65E}" type="presOf" srcId="{C6F5D691-96CB-47D0-AFAB-0676ED0A1B5C}" destId="{14961A2A-5206-4FDD-8296-A30F0CDB9898}" srcOrd="0" destOrd="0" presId="urn:microsoft.com/office/officeart/2005/8/layout/radial6"/>
    <dgm:cxn modelId="{7877829E-A5F6-4796-B6DC-23AEAC25188B}" srcId="{C166F42F-4E6F-4855-A407-452E0B2D91C5}" destId="{EA0CFBCE-1646-4BC1-9C7A-7AF14ED43AC1}" srcOrd="0" destOrd="0" parTransId="{884AFCC5-4F1F-48F4-BD26-CA09C0A017AE}" sibTransId="{B090EC64-F29E-4103-A0A2-A13E7103CC71}"/>
    <dgm:cxn modelId="{01343DCE-8249-4C64-91EC-44733A376009}" type="presOf" srcId="{1C685E2B-8B85-446C-ADB4-E86CEA804805}" destId="{2294C248-A9AE-4029-ADD0-92DA61952820}" srcOrd="0" destOrd="0" presId="urn:microsoft.com/office/officeart/2005/8/layout/radial6"/>
    <dgm:cxn modelId="{FD2B1E1E-8837-4664-AC5B-861D5B819FCB}" type="presOf" srcId="{4C2EF41C-389C-48BD-9034-029A4605E52D}" destId="{79919FD1-33A6-4EB7-AE84-7BD364CE18B4}" srcOrd="0" destOrd="0" presId="urn:microsoft.com/office/officeart/2005/8/layout/radial6"/>
    <dgm:cxn modelId="{1E080763-D704-443A-A844-1C5F88A7F90D}" type="presOf" srcId="{B090EC64-F29E-4103-A0A2-A13E7103CC71}" destId="{AB5439CC-F339-418B-94CE-877553D42ABE}" srcOrd="0" destOrd="0" presId="urn:microsoft.com/office/officeart/2005/8/layout/radial6"/>
    <dgm:cxn modelId="{F82CF459-ADCC-4122-9E49-00BAAC3CCE14}" srcId="{C166F42F-4E6F-4855-A407-452E0B2D91C5}" destId="{4C2EF41C-389C-48BD-9034-029A4605E52D}" srcOrd="1" destOrd="0" parTransId="{63497D2B-C703-4A28-9974-CF7040883F95}" sibTransId="{8FC81FD1-DB9F-4F2F-9E5C-364A798E252B}"/>
    <dgm:cxn modelId="{FAD629DB-A074-4BE9-8868-007E10F9A799}" type="presOf" srcId="{F31532A2-7018-49C2-991B-260EC14CE195}" destId="{B9940BD7-CF7C-4B8B-A0C1-4D0765E17F52}" srcOrd="0" destOrd="0" presId="urn:microsoft.com/office/officeart/2005/8/layout/radial6"/>
    <dgm:cxn modelId="{BEF81D63-B5D6-49E4-99A8-5FE4FE9BB8CD}" type="presOf" srcId="{5552B3B5-6F57-4286-8785-73E25DBB79CA}" destId="{0CC5AB70-9B00-4021-BB0E-51A6A28480C3}" srcOrd="0" destOrd="0" presId="urn:microsoft.com/office/officeart/2005/8/layout/radial6"/>
    <dgm:cxn modelId="{B148CE06-A6E0-4510-90BE-7CA4815CEECD}" type="presOf" srcId="{FBD290EB-9A76-45A0-A397-EF142E38EF26}" destId="{829008E2-071B-445A-B195-BCF5052934F2}" srcOrd="0" destOrd="0" presId="urn:microsoft.com/office/officeart/2005/8/layout/radial6"/>
    <dgm:cxn modelId="{8E135C4C-428D-4619-85A8-5CB7363B2380}" type="presOf" srcId="{C166F42F-4E6F-4855-A407-452E0B2D91C5}" destId="{FFE03F16-FCB0-4D21-AE7A-18F8A4593B06}" srcOrd="0" destOrd="0" presId="urn:microsoft.com/office/officeart/2005/8/layout/radial6"/>
    <dgm:cxn modelId="{D222CF17-E558-4118-A07D-CEB6EA27CA07}" type="presOf" srcId="{EA0CFBCE-1646-4BC1-9C7A-7AF14ED43AC1}" destId="{3FDB9020-701C-4DF1-8D06-A7BF8C0EEAAD}" srcOrd="0" destOrd="0" presId="urn:microsoft.com/office/officeart/2005/8/layout/radial6"/>
    <dgm:cxn modelId="{45B8BCBE-30D7-4592-9876-7DA37354572B}" type="presOf" srcId="{B755FB92-D0D9-455A-B6C2-FD6DE823B524}" destId="{0A23E658-C62A-431C-BA35-B0D4525F8BC7}" srcOrd="0" destOrd="0" presId="urn:microsoft.com/office/officeart/2005/8/layout/radial6"/>
    <dgm:cxn modelId="{972D476C-29B9-4ABD-AF70-16998E39F652}" srcId="{C166F42F-4E6F-4855-A407-452E0B2D91C5}" destId="{1C685E2B-8B85-446C-ADB4-E86CEA804805}" srcOrd="3" destOrd="0" parTransId="{CE4B8CE8-C675-4B8B-A83C-F3C64B9E32FA}" sibTransId="{FBD290EB-9A76-45A0-A397-EF142E38EF26}"/>
    <dgm:cxn modelId="{5BC7B9FD-13E8-4F3A-89DE-5D051BE0EF9E}" type="presOf" srcId="{8FC81FD1-DB9F-4F2F-9E5C-364A798E252B}" destId="{D638D65A-B8E0-4A9F-96C7-1FA34361EB05}" srcOrd="0" destOrd="0" presId="urn:microsoft.com/office/officeart/2005/8/layout/radial6"/>
    <dgm:cxn modelId="{E46DFB34-4916-48E5-BD3A-0BB239DEFF00}" srcId="{C166F42F-4E6F-4855-A407-452E0B2D91C5}" destId="{B755FB92-D0D9-455A-B6C2-FD6DE823B524}" srcOrd="2" destOrd="0" parTransId="{BC48BEA3-62D2-4113-8C24-E33BD73E95BA}" sibTransId="{F31532A2-7018-49C2-991B-260EC14CE195}"/>
    <dgm:cxn modelId="{9003BC65-86A4-4FBE-AFF2-FC4ECDF7B0C7}" srcId="{C166F42F-4E6F-4855-A407-452E0B2D91C5}" destId="{B92D9715-259D-4B65-BD4C-61706D90196F}" srcOrd="4" destOrd="0" parTransId="{4063CD8A-9543-4F47-B8D8-687BB5B11834}" sibTransId="{C6F5D691-96CB-47D0-AFAB-0676ED0A1B5C}"/>
    <dgm:cxn modelId="{5A6420F8-23CF-4C6F-8070-7A36EA314E14}" type="presParOf" srcId="{0CC5AB70-9B00-4021-BB0E-51A6A28480C3}" destId="{FFE03F16-FCB0-4D21-AE7A-18F8A4593B06}" srcOrd="0" destOrd="0" presId="urn:microsoft.com/office/officeart/2005/8/layout/radial6"/>
    <dgm:cxn modelId="{6BB71810-159C-4A26-B36A-0F245BF4AADC}" type="presParOf" srcId="{0CC5AB70-9B00-4021-BB0E-51A6A28480C3}" destId="{3FDB9020-701C-4DF1-8D06-A7BF8C0EEAAD}" srcOrd="1" destOrd="0" presId="urn:microsoft.com/office/officeart/2005/8/layout/radial6"/>
    <dgm:cxn modelId="{E21FB6B4-E755-4375-B66B-5D7CD7B61375}" type="presParOf" srcId="{0CC5AB70-9B00-4021-BB0E-51A6A28480C3}" destId="{B2D77572-3CBB-4155-B2E4-7E5A193FF92B}" srcOrd="2" destOrd="0" presId="urn:microsoft.com/office/officeart/2005/8/layout/radial6"/>
    <dgm:cxn modelId="{C90532D9-A4B3-4C8C-BD6E-333398139EA8}" type="presParOf" srcId="{0CC5AB70-9B00-4021-BB0E-51A6A28480C3}" destId="{AB5439CC-F339-418B-94CE-877553D42ABE}" srcOrd="3" destOrd="0" presId="urn:microsoft.com/office/officeart/2005/8/layout/radial6"/>
    <dgm:cxn modelId="{7783A115-5FB5-4323-BD3E-9C6BBF29A4AA}" type="presParOf" srcId="{0CC5AB70-9B00-4021-BB0E-51A6A28480C3}" destId="{79919FD1-33A6-4EB7-AE84-7BD364CE18B4}" srcOrd="4" destOrd="0" presId="urn:microsoft.com/office/officeart/2005/8/layout/radial6"/>
    <dgm:cxn modelId="{64B3EDBF-BC9A-4400-8E75-F86B14EAFC9B}" type="presParOf" srcId="{0CC5AB70-9B00-4021-BB0E-51A6A28480C3}" destId="{4DE8B460-5B0E-4703-A070-7307ABCF22FF}" srcOrd="5" destOrd="0" presId="urn:microsoft.com/office/officeart/2005/8/layout/radial6"/>
    <dgm:cxn modelId="{26040C8F-0DBA-424E-8893-BBD21C138FB6}" type="presParOf" srcId="{0CC5AB70-9B00-4021-BB0E-51A6A28480C3}" destId="{D638D65A-B8E0-4A9F-96C7-1FA34361EB05}" srcOrd="6" destOrd="0" presId="urn:microsoft.com/office/officeart/2005/8/layout/radial6"/>
    <dgm:cxn modelId="{889BB5A6-18F4-4197-95C0-73F6879E5E37}" type="presParOf" srcId="{0CC5AB70-9B00-4021-BB0E-51A6A28480C3}" destId="{0A23E658-C62A-431C-BA35-B0D4525F8BC7}" srcOrd="7" destOrd="0" presId="urn:microsoft.com/office/officeart/2005/8/layout/radial6"/>
    <dgm:cxn modelId="{F140D4C7-39D5-41B8-A783-D3C466BE75EA}" type="presParOf" srcId="{0CC5AB70-9B00-4021-BB0E-51A6A28480C3}" destId="{405A6C9F-097F-44FA-B313-2527E4A699AE}" srcOrd="8" destOrd="0" presId="urn:microsoft.com/office/officeart/2005/8/layout/radial6"/>
    <dgm:cxn modelId="{A84932A5-026B-462B-AD92-9F0F9C9C0A05}" type="presParOf" srcId="{0CC5AB70-9B00-4021-BB0E-51A6A28480C3}" destId="{B9940BD7-CF7C-4B8B-A0C1-4D0765E17F52}" srcOrd="9" destOrd="0" presId="urn:microsoft.com/office/officeart/2005/8/layout/radial6"/>
    <dgm:cxn modelId="{EC2D8640-2EC9-418C-B9B7-278B2F75AC6E}" type="presParOf" srcId="{0CC5AB70-9B00-4021-BB0E-51A6A28480C3}" destId="{2294C248-A9AE-4029-ADD0-92DA61952820}" srcOrd="10" destOrd="0" presId="urn:microsoft.com/office/officeart/2005/8/layout/radial6"/>
    <dgm:cxn modelId="{F9E1144C-2879-451F-907F-4F8C9D9C4838}" type="presParOf" srcId="{0CC5AB70-9B00-4021-BB0E-51A6A28480C3}" destId="{C1BA7671-DF34-43F5-BAEB-1626C41F8C13}" srcOrd="11" destOrd="0" presId="urn:microsoft.com/office/officeart/2005/8/layout/radial6"/>
    <dgm:cxn modelId="{069CCEFF-9862-4815-A986-F51887A4664B}" type="presParOf" srcId="{0CC5AB70-9B00-4021-BB0E-51A6A28480C3}" destId="{829008E2-071B-445A-B195-BCF5052934F2}" srcOrd="12" destOrd="0" presId="urn:microsoft.com/office/officeart/2005/8/layout/radial6"/>
    <dgm:cxn modelId="{B5D2E3CB-F5EF-4078-9612-ACC53FE2AD5D}" type="presParOf" srcId="{0CC5AB70-9B00-4021-BB0E-51A6A28480C3}" destId="{5860CE31-F6F6-436A-952C-09125A7F9D02}" srcOrd="13" destOrd="0" presId="urn:microsoft.com/office/officeart/2005/8/layout/radial6"/>
    <dgm:cxn modelId="{57B5F1AB-05DC-46A9-A5F2-94FB3B673430}" type="presParOf" srcId="{0CC5AB70-9B00-4021-BB0E-51A6A28480C3}" destId="{AF4372F5-1979-4C82-A48E-F18D299BF26B}" srcOrd="14" destOrd="0" presId="urn:microsoft.com/office/officeart/2005/8/layout/radial6"/>
    <dgm:cxn modelId="{841E860D-2CE4-4D11-A57E-B5FA4627810E}" type="presParOf" srcId="{0CC5AB70-9B00-4021-BB0E-51A6A28480C3}" destId="{14961A2A-5206-4FDD-8296-A30F0CDB9898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EDBFA-0B6A-4249-B3B0-3F5CF7EE5007}">
      <dsp:nvSpPr>
        <dsp:cNvPr id="0" name=""/>
        <dsp:cNvSpPr/>
      </dsp:nvSpPr>
      <dsp:spPr>
        <a:xfrm>
          <a:off x="1363625" y="613929"/>
          <a:ext cx="3292920" cy="31368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845862" y="1073314"/>
        <a:ext cx="2328446" cy="2218105"/>
      </dsp:txXfrm>
    </dsp:sp>
    <dsp:sp modelId="{1275A464-C0E2-4E70-AC06-89FE81E858C4}">
      <dsp:nvSpPr>
        <dsp:cNvPr id="0" name=""/>
        <dsp:cNvSpPr/>
      </dsp:nvSpPr>
      <dsp:spPr>
        <a:xfrm>
          <a:off x="2708069" y="107544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2796528" y="191123"/>
        <a:ext cx="427115" cy="403552"/>
      </dsp:txXfrm>
    </dsp:sp>
    <dsp:sp modelId="{2BB73521-3BE7-46B6-B46F-65C2AB1F9A7B}">
      <dsp:nvSpPr>
        <dsp:cNvPr id="0" name=""/>
        <dsp:cNvSpPr/>
      </dsp:nvSpPr>
      <dsp:spPr>
        <a:xfrm>
          <a:off x="3484489" y="284757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3572948" y="368336"/>
        <a:ext cx="427115" cy="403552"/>
      </dsp:txXfrm>
    </dsp:sp>
    <dsp:sp modelId="{8939E19A-5B17-4C4B-85BC-9B1732E4D12E}">
      <dsp:nvSpPr>
        <dsp:cNvPr id="0" name=""/>
        <dsp:cNvSpPr/>
      </dsp:nvSpPr>
      <dsp:spPr>
        <a:xfrm>
          <a:off x="4107130" y="781297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4195589" y="864876"/>
        <a:ext cx="427115" cy="403552"/>
      </dsp:txXfrm>
    </dsp:sp>
    <dsp:sp modelId="{7FF05D46-0370-4733-990B-9D6486ADAC1C}">
      <dsp:nvSpPr>
        <dsp:cNvPr id="0" name=""/>
        <dsp:cNvSpPr/>
      </dsp:nvSpPr>
      <dsp:spPr>
        <a:xfrm>
          <a:off x="4452670" y="1498818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4541129" y="1582397"/>
        <a:ext cx="427115" cy="403552"/>
      </dsp:txXfrm>
    </dsp:sp>
    <dsp:sp modelId="{2D8A58DD-2880-4E30-8E43-DE9A6419B3C4}">
      <dsp:nvSpPr>
        <dsp:cNvPr id="0" name=""/>
        <dsp:cNvSpPr/>
      </dsp:nvSpPr>
      <dsp:spPr>
        <a:xfrm>
          <a:off x="4452670" y="2295205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4541129" y="2378784"/>
        <a:ext cx="427115" cy="403552"/>
      </dsp:txXfrm>
    </dsp:sp>
    <dsp:sp modelId="{C175E0B0-CDF7-48B4-93BD-068156D8C18E}">
      <dsp:nvSpPr>
        <dsp:cNvPr id="0" name=""/>
        <dsp:cNvSpPr/>
      </dsp:nvSpPr>
      <dsp:spPr>
        <a:xfrm>
          <a:off x="4107130" y="3012726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4195589" y="3096305"/>
        <a:ext cx="427115" cy="403552"/>
      </dsp:txXfrm>
    </dsp:sp>
    <dsp:sp modelId="{1B03B4CD-45CA-4C0B-8B0C-98FCA942EAE5}">
      <dsp:nvSpPr>
        <dsp:cNvPr id="0" name=""/>
        <dsp:cNvSpPr/>
      </dsp:nvSpPr>
      <dsp:spPr>
        <a:xfrm>
          <a:off x="3484489" y="3509266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3572948" y="3592845"/>
        <a:ext cx="427115" cy="403552"/>
      </dsp:txXfrm>
    </dsp:sp>
    <dsp:sp modelId="{A926B40B-0EC5-4642-9A47-4C88CB2EAAF3}">
      <dsp:nvSpPr>
        <dsp:cNvPr id="0" name=""/>
        <dsp:cNvSpPr/>
      </dsp:nvSpPr>
      <dsp:spPr>
        <a:xfrm>
          <a:off x="2512873" y="3474621"/>
          <a:ext cx="994425" cy="994425"/>
        </a:xfrm>
        <a:prstGeom prst="ellipse">
          <a:avLst/>
        </a:prstGeom>
        <a:solidFill>
          <a:srgbClr val="C0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РСМЭВ Смоленской области</a:t>
          </a:r>
          <a:endParaRPr lang="ru-RU" sz="900" kern="1200" dirty="0"/>
        </a:p>
      </dsp:txBody>
      <dsp:txXfrm>
        <a:off x="2658503" y="3620251"/>
        <a:ext cx="703165" cy="703165"/>
      </dsp:txXfrm>
    </dsp:sp>
    <dsp:sp modelId="{EF0888A8-6A7A-4B8A-AF0D-31333F01E741}">
      <dsp:nvSpPr>
        <dsp:cNvPr id="0" name=""/>
        <dsp:cNvSpPr/>
      </dsp:nvSpPr>
      <dsp:spPr>
        <a:xfrm>
          <a:off x="1931648" y="3509266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2020107" y="3592845"/>
        <a:ext cx="427115" cy="403552"/>
      </dsp:txXfrm>
    </dsp:sp>
    <dsp:sp modelId="{3D94C34A-750F-42C6-9837-618553ACE426}">
      <dsp:nvSpPr>
        <dsp:cNvPr id="0" name=""/>
        <dsp:cNvSpPr/>
      </dsp:nvSpPr>
      <dsp:spPr>
        <a:xfrm>
          <a:off x="1309007" y="3012726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1397466" y="3096305"/>
        <a:ext cx="427115" cy="403552"/>
      </dsp:txXfrm>
    </dsp:sp>
    <dsp:sp modelId="{52F205D8-3195-4497-ABFB-3F5CC21DE90F}">
      <dsp:nvSpPr>
        <dsp:cNvPr id="0" name=""/>
        <dsp:cNvSpPr/>
      </dsp:nvSpPr>
      <dsp:spPr>
        <a:xfrm>
          <a:off x="963467" y="2295205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1051926" y="2378784"/>
        <a:ext cx="427115" cy="403552"/>
      </dsp:txXfrm>
    </dsp:sp>
    <dsp:sp modelId="{801B00D9-0A43-465E-AF5C-1E27C81ADC8E}">
      <dsp:nvSpPr>
        <dsp:cNvPr id="0" name=""/>
        <dsp:cNvSpPr/>
      </dsp:nvSpPr>
      <dsp:spPr>
        <a:xfrm>
          <a:off x="963467" y="1498818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1051926" y="1582397"/>
        <a:ext cx="427115" cy="403552"/>
      </dsp:txXfrm>
    </dsp:sp>
    <dsp:sp modelId="{3D607C5D-A9DC-44ED-9947-EF7E04955BEC}">
      <dsp:nvSpPr>
        <dsp:cNvPr id="0" name=""/>
        <dsp:cNvSpPr/>
      </dsp:nvSpPr>
      <dsp:spPr>
        <a:xfrm>
          <a:off x="1309007" y="781297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1397466" y="864876"/>
        <a:ext cx="427115" cy="403552"/>
      </dsp:txXfrm>
    </dsp:sp>
    <dsp:sp modelId="{3890AFB2-899D-415B-AA66-1323AED1FF69}">
      <dsp:nvSpPr>
        <dsp:cNvPr id="0" name=""/>
        <dsp:cNvSpPr/>
      </dsp:nvSpPr>
      <dsp:spPr>
        <a:xfrm>
          <a:off x="1931648" y="284757"/>
          <a:ext cx="604033" cy="57071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Субъект РФ</a:t>
          </a:r>
          <a:endParaRPr lang="ru-RU" sz="900" kern="1200" dirty="0"/>
        </a:p>
      </dsp:txBody>
      <dsp:txXfrm>
        <a:off x="2020107" y="368336"/>
        <a:ext cx="427115" cy="403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20F4A-2469-4CA1-B470-27A47FB850A6}">
      <dsp:nvSpPr>
        <dsp:cNvPr id="0" name=""/>
        <dsp:cNvSpPr/>
      </dsp:nvSpPr>
      <dsp:spPr>
        <a:xfrm>
          <a:off x="1108205" y="531"/>
          <a:ext cx="793675" cy="793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ФОИВ1</a:t>
          </a:r>
          <a:endParaRPr lang="ru-RU" sz="1300" kern="1200" dirty="0"/>
        </a:p>
      </dsp:txBody>
      <dsp:txXfrm>
        <a:off x="1224436" y="116762"/>
        <a:ext cx="561213" cy="561213"/>
      </dsp:txXfrm>
    </dsp:sp>
    <dsp:sp modelId="{526FD03B-E858-44DC-8D97-8E5F2643C255}">
      <dsp:nvSpPr>
        <dsp:cNvPr id="0" name=""/>
        <dsp:cNvSpPr/>
      </dsp:nvSpPr>
      <dsp:spPr>
        <a:xfrm rot="2700000">
          <a:off x="1816615" y="680284"/>
          <a:ext cx="210552" cy="267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1825865" y="711524"/>
        <a:ext cx="147386" cy="160719"/>
      </dsp:txXfrm>
    </dsp:sp>
    <dsp:sp modelId="{A057BD1F-3632-483C-A86A-757F9832EBF8}">
      <dsp:nvSpPr>
        <dsp:cNvPr id="0" name=""/>
        <dsp:cNvSpPr/>
      </dsp:nvSpPr>
      <dsp:spPr>
        <a:xfrm>
          <a:off x="1950330" y="842655"/>
          <a:ext cx="793675" cy="7936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ФОИВ2</a:t>
          </a:r>
          <a:endParaRPr lang="ru-RU" sz="1300" kern="1200" dirty="0"/>
        </a:p>
      </dsp:txBody>
      <dsp:txXfrm>
        <a:off x="2066561" y="958886"/>
        <a:ext cx="561213" cy="561213"/>
      </dsp:txXfrm>
    </dsp:sp>
    <dsp:sp modelId="{F11AB731-523B-4ACF-B318-7773E79DFAEE}">
      <dsp:nvSpPr>
        <dsp:cNvPr id="0" name=""/>
        <dsp:cNvSpPr/>
      </dsp:nvSpPr>
      <dsp:spPr>
        <a:xfrm rot="8100000">
          <a:off x="1825042" y="1522409"/>
          <a:ext cx="210552" cy="267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878958" y="1553649"/>
        <a:ext cx="147386" cy="160719"/>
      </dsp:txXfrm>
    </dsp:sp>
    <dsp:sp modelId="{1644C697-19D6-44C2-A2A8-397B8F5CDAB8}">
      <dsp:nvSpPr>
        <dsp:cNvPr id="0" name=""/>
        <dsp:cNvSpPr/>
      </dsp:nvSpPr>
      <dsp:spPr>
        <a:xfrm>
          <a:off x="1108205" y="1684780"/>
          <a:ext cx="793675" cy="7936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ФОИВ3</a:t>
          </a:r>
          <a:endParaRPr lang="ru-RU" sz="1300" kern="1200" dirty="0"/>
        </a:p>
      </dsp:txBody>
      <dsp:txXfrm>
        <a:off x="1224436" y="1801011"/>
        <a:ext cx="561213" cy="561213"/>
      </dsp:txXfrm>
    </dsp:sp>
    <dsp:sp modelId="{4BAD20D1-A0B2-45D2-8782-34F3604EB204}">
      <dsp:nvSpPr>
        <dsp:cNvPr id="0" name=""/>
        <dsp:cNvSpPr/>
      </dsp:nvSpPr>
      <dsp:spPr>
        <a:xfrm rot="13500000">
          <a:off x="982917" y="1530836"/>
          <a:ext cx="210552" cy="267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1036833" y="1606742"/>
        <a:ext cx="147386" cy="160719"/>
      </dsp:txXfrm>
    </dsp:sp>
    <dsp:sp modelId="{C6B06F3E-6412-49A1-85D4-29A820BD50F5}">
      <dsp:nvSpPr>
        <dsp:cNvPr id="0" name=""/>
        <dsp:cNvSpPr/>
      </dsp:nvSpPr>
      <dsp:spPr>
        <a:xfrm>
          <a:off x="266080" y="842655"/>
          <a:ext cx="793675" cy="7936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ФОИВ4</a:t>
          </a:r>
          <a:endParaRPr lang="ru-RU" sz="1300" kern="1200" dirty="0"/>
        </a:p>
      </dsp:txBody>
      <dsp:txXfrm>
        <a:off x="382311" y="958886"/>
        <a:ext cx="561213" cy="561213"/>
      </dsp:txXfrm>
    </dsp:sp>
    <dsp:sp modelId="{AC97BB87-FB4A-4842-BE81-70E4C59CDB21}">
      <dsp:nvSpPr>
        <dsp:cNvPr id="0" name=""/>
        <dsp:cNvSpPr/>
      </dsp:nvSpPr>
      <dsp:spPr>
        <a:xfrm rot="18900000">
          <a:off x="974490" y="688712"/>
          <a:ext cx="210552" cy="2678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983740" y="764618"/>
        <a:ext cx="147386" cy="1607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25E43-B13B-4554-92B4-442B6F69DAE7}">
      <dsp:nvSpPr>
        <dsp:cNvPr id="0" name=""/>
        <dsp:cNvSpPr/>
      </dsp:nvSpPr>
      <dsp:spPr>
        <a:xfrm>
          <a:off x="0" y="109620"/>
          <a:ext cx="1040570" cy="104057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266" tIns="25400" rIns="57266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РОИВ</a:t>
          </a:r>
          <a:endParaRPr lang="ru-RU" sz="2000" kern="1200" dirty="0"/>
        </a:p>
      </dsp:txBody>
      <dsp:txXfrm>
        <a:off x="152388" y="262008"/>
        <a:ext cx="735794" cy="735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61A2A-5206-4FDD-8296-A30F0CDB9898}">
      <dsp:nvSpPr>
        <dsp:cNvPr id="0" name=""/>
        <dsp:cNvSpPr/>
      </dsp:nvSpPr>
      <dsp:spPr>
        <a:xfrm>
          <a:off x="587050" y="160968"/>
          <a:ext cx="1072998" cy="1072998"/>
        </a:xfrm>
        <a:prstGeom prst="blockArc">
          <a:avLst>
            <a:gd name="adj1" fmla="val 11880000"/>
            <a:gd name="adj2" fmla="val 16200000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008E2-071B-445A-B195-BCF5052934F2}">
      <dsp:nvSpPr>
        <dsp:cNvPr id="0" name=""/>
        <dsp:cNvSpPr/>
      </dsp:nvSpPr>
      <dsp:spPr>
        <a:xfrm>
          <a:off x="587050" y="160968"/>
          <a:ext cx="1072998" cy="1072998"/>
        </a:xfrm>
        <a:prstGeom prst="blockArc">
          <a:avLst>
            <a:gd name="adj1" fmla="val 7560000"/>
            <a:gd name="adj2" fmla="val 11880000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940BD7-CF7C-4B8B-A0C1-4D0765E17F52}">
      <dsp:nvSpPr>
        <dsp:cNvPr id="0" name=""/>
        <dsp:cNvSpPr/>
      </dsp:nvSpPr>
      <dsp:spPr>
        <a:xfrm>
          <a:off x="587050" y="160968"/>
          <a:ext cx="1072998" cy="1072998"/>
        </a:xfrm>
        <a:prstGeom prst="blockArc">
          <a:avLst>
            <a:gd name="adj1" fmla="val 3240000"/>
            <a:gd name="adj2" fmla="val 7560000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8D65A-B8E0-4A9F-96C7-1FA34361EB05}">
      <dsp:nvSpPr>
        <dsp:cNvPr id="0" name=""/>
        <dsp:cNvSpPr/>
      </dsp:nvSpPr>
      <dsp:spPr>
        <a:xfrm>
          <a:off x="587050" y="160968"/>
          <a:ext cx="1072998" cy="1072998"/>
        </a:xfrm>
        <a:prstGeom prst="blockArc">
          <a:avLst>
            <a:gd name="adj1" fmla="val 20520000"/>
            <a:gd name="adj2" fmla="val 3240000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439CC-F339-418B-94CE-877553D42ABE}">
      <dsp:nvSpPr>
        <dsp:cNvPr id="0" name=""/>
        <dsp:cNvSpPr/>
      </dsp:nvSpPr>
      <dsp:spPr>
        <a:xfrm>
          <a:off x="587050" y="160968"/>
          <a:ext cx="1072998" cy="1072998"/>
        </a:xfrm>
        <a:prstGeom prst="blockArc">
          <a:avLst>
            <a:gd name="adj1" fmla="val 16200000"/>
            <a:gd name="adj2" fmla="val 20520000"/>
            <a:gd name="adj3" fmla="val 464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E03F16-FCB0-4D21-AE7A-18F8A4593B06}">
      <dsp:nvSpPr>
        <dsp:cNvPr id="0" name=""/>
        <dsp:cNvSpPr/>
      </dsp:nvSpPr>
      <dsp:spPr>
        <a:xfrm>
          <a:off x="876401" y="450320"/>
          <a:ext cx="494296" cy="4942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ОМСУ</a:t>
          </a:r>
          <a:endParaRPr lang="ru-RU" sz="900" kern="1200" dirty="0"/>
        </a:p>
      </dsp:txBody>
      <dsp:txXfrm>
        <a:off x="948789" y="522708"/>
        <a:ext cx="349520" cy="349520"/>
      </dsp:txXfrm>
    </dsp:sp>
    <dsp:sp modelId="{3FDB9020-701C-4DF1-8D06-A7BF8C0EEAAD}">
      <dsp:nvSpPr>
        <dsp:cNvPr id="0" name=""/>
        <dsp:cNvSpPr/>
      </dsp:nvSpPr>
      <dsp:spPr>
        <a:xfrm>
          <a:off x="950546" y="421"/>
          <a:ext cx="346007" cy="346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СП</a:t>
          </a:r>
          <a:endParaRPr lang="ru-RU" sz="900" kern="1200" dirty="0"/>
        </a:p>
      </dsp:txBody>
      <dsp:txXfrm>
        <a:off x="1001218" y="51093"/>
        <a:ext cx="244663" cy="244663"/>
      </dsp:txXfrm>
    </dsp:sp>
    <dsp:sp modelId="{79919FD1-33A6-4EB7-AE84-7BD364CE18B4}">
      <dsp:nvSpPr>
        <dsp:cNvPr id="0" name=""/>
        <dsp:cNvSpPr/>
      </dsp:nvSpPr>
      <dsp:spPr>
        <a:xfrm>
          <a:off x="1448941" y="362526"/>
          <a:ext cx="346007" cy="346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СП</a:t>
          </a:r>
          <a:endParaRPr lang="ru-RU" sz="900" kern="1200" dirty="0"/>
        </a:p>
      </dsp:txBody>
      <dsp:txXfrm>
        <a:off x="1499613" y="413198"/>
        <a:ext cx="244663" cy="244663"/>
      </dsp:txXfrm>
    </dsp:sp>
    <dsp:sp modelId="{0A23E658-C62A-431C-BA35-B0D4525F8BC7}">
      <dsp:nvSpPr>
        <dsp:cNvPr id="0" name=""/>
        <dsp:cNvSpPr/>
      </dsp:nvSpPr>
      <dsp:spPr>
        <a:xfrm>
          <a:off x="1258571" y="948424"/>
          <a:ext cx="346007" cy="346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СП</a:t>
          </a:r>
          <a:endParaRPr lang="ru-RU" sz="900" kern="1200" dirty="0"/>
        </a:p>
      </dsp:txBody>
      <dsp:txXfrm>
        <a:off x="1309243" y="999096"/>
        <a:ext cx="244663" cy="244663"/>
      </dsp:txXfrm>
    </dsp:sp>
    <dsp:sp modelId="{2294C248-A9AE-4029-ADD0-92DA61952820}">
      <dsp:nvSpPr>
        <dsp:cNvPr id="0" name=""/>
        <dsp:cNvSpPr/>
      </dsp:nvSpPr>
      <dsp:spPr>
        <a:xfrm>
          <a:off x="642521" y="948424"/>
          <a:ext cx="346007" cy="346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СП</a:t>
          </a:r>
          <a:endParaRPr lang="ru-RU" sz="900" kern="1200" dirty="0"/>
        </a:p>
      </dsp:txBody>
      <dsp:txXfrm>
        <a:off x="693193" y="999096"/>
        <a:ext cx="244663" cy="244663"/>
      </dsp:txXfrm>
    </dsp:sp>
    <dsp:sp modelId="{5860CE31-F6F6-436A-952C-09125A7F9D02}">
      <dsp:nvSpPr>
        <dsp:cNvPr id="0" name=""/>
        <dsp:cNvSpPr/>
      </dsp:nvSpPr>
      <dsp:spPr>
        <a:xfrm>
          <a:off x="452151" y="362526"/>
          <a:ext cx="346007" cy="3460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/>
            <a:t>СП</a:t>
          </a:r>
          <a:endParaRPr lang="ru-RU" sz="900" kern="1200" dirty="0"/>
        </a:p>
      </dsp:txBody>
      <dsp:txXfrm>
        <a:off x="502823" y="413198"/>
        <a:ext cx="244663" cy="244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3D8A6DD-A6D1-43DA-8A50-5CC63D61CFB6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78F48B6-A853-4355-A6F3-78E210EC7A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565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6C86D20-87E4-45BA-AEA1-9C868BBA0EAA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DFF44A1-B2A4-4FF3-8239-5EBEBF20C5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03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kumimoji="0" lang="ru-RU" altLang="ru-RU" smtClean="0">
              <a:cs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38198E-6DCB-43E4-9AA4-7AA7685A4E9B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910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cs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C1F3381-7A36-4D63-AC90-441524AB23BE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062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5D06-FD57-46FE-95A5-69B4B355C6BA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80A78-CF56-4F3D-85DC-C6B0F3F7BF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055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7E8FB-E64E-460D-AAE3-556DDF0B1D84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28803-0277-4BB7-AB46-0808FD0AE0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515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9CB1-E977-4557-85BB-422AD781669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0AB67-A1D3-4D89-8333-8896DC1772E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342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1D716-C864-468A-A3DA-43481CB0F1B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F863D-4A91-4A8E-B8B4-CB3F73107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54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85321-6870-48E9-82EC-26F126CCC99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583C8-E150-4A68-923C-5B82F6FD6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54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0CB87-8276-480D-93C2-33084F979C16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2B17F-A5EC-4450-8A37-DBFFF1A2FE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92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C0E55-8A94-4B69-8D3C-55719168E6D9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1AE4-172C-4F4B-93A9-B9E1A2C15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7BC6-FA83-49FE-96BB-2001885E938E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77AB-7FDA-4479-A6E0-7C5DB0886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17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C3E8-662D-43D1-AB37-F2F6AC2DCB00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E9E8A-2E60-409B-BE6E-4963B3FF7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300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79F83-A83C-4C73-A2E0-AFE1C98EF8A3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4DD43-AC45-4707-828E-C6BA22918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4015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4A912-2FC5-475D-A696-99814DA92985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CC302-67CA-4041-80E8-527EA6CD17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0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DB99-3D6A-4939-BEF0-3031313F2350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96BDF-1119-4448-B607-68CDC1CFF0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0373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20ED-C000-45F1-A923-E9940C347DE9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B9B95-96BF-4AF5-9092-408C7C4F6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84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DFE9-1495-4F52-A947-42B176AE6D2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BBE08-87CC-4A12-A036-05C22AC02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70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F0DF-B159-4227-ABF8-4875C2DBBFCB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7EA81-3BD8-4E9F-985F-119FE25A1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32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ED90A-6854-41D2-AF5F-601AE9B0FC6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D0DF7-AD5C-4D83-8886-75E4904513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2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6E60-3E8A-4104-8220-2A55C5A0D8E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3AD90-9D54-4CF3-BF0F-B5B2C2D3DE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7514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FC42-DBAB-40AA-8327-2521882A6524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361D4-0775-452D-8569-B40AC64E8A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74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E903-A7E7-467F-BCB1-53E64426124B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5F48-4580-4C08-BFB5-1AF1479D2E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229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C7EF1-2C48-4A61-854A-A5F31DABE4A8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43C53-256F-4BA0-86A3-CCF5A4F9F5C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69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7D38-82D9-4D05-A674-630E268F5FB3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ADC6F-F767-436B-AC3F-EF57AB613D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903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795F5-CED8-4354-8138-D84C928AFE41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87922-338E-459B-B885-074BFE97F1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748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FE06593-E1EF-414A-B40F-F4EB31989CA2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2FE85FA-8251-403A-BEBA-6C0A6D54D5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CEB1C8-5354-4306-B77F-B7248F58E734}" type="datetimeFigureOut">
              <a:rPr lang="ru-RU"/>
              <a:pPr>
                <a:defRPr/>
              </a:pPr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B3028C8-B7AB-48B9-A307-A24414E9F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7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dmin-smolensk.ru/gosudarstvennie_uslugi/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mailto:niven@admin.smolensk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9.jpe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43625"/>
            <a:ext cx="9144000" cy="71437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Департамент Смоленской области по информационным </a:t>
            </a:r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технологиям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051" name="Рисунок 7" descr="на презентацию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Заголовок 5"/>
          <p:cNvSpPr txBox="1">
            <a:spLocks/>
          </p:cNvSpPr>
          <p:nvPr/>
        </p:nvSpPr>
        <p:spPr bwMode="auto">
          <a:xfrm>
            <a:off x="446088" y="1052513"/>
            <a:ext cx="822960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solidFill>
                  <a:srgbClr val="984807"/>
                </a:solidFill>
                <a:latin typeface="Calibri" panose="020F0502020204030204" pitchFamily="34" charset="0"/>
              </a:rPr>
              <a:t>Межведомственное взаимодействие при предоставлении муниципальных услуг на территории муниципального образования. </a:t>
            </a:r>
            <a:endParaRPr lang="ru-RU" altLang="ru-RU" sz="3600" b="1" dirty="0">
              <a:solidFill>
                <a:srgbClr val="984807"/>
              </a:solidFill>
              <a:latin typeface="Calibri" panose="020F0502020204030204" pitchFamily="34" charset="0"/>
            </a:endParaRPr>
          </a:p>
        </p:txBody>
      </p:sp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2627784" y="4932011"/>
            <a:ext cx="65162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В.С. Егоров – консультант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en-US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alt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в электронном виде Департамента Смоленской области по информационным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технологиям</a:t>
            </a:r>
            <a:endParaRPr lang="en-US" alt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99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10"/>
          <p:cNvSpPr>
            <a:spLocks noChangeArrowheads="1"/>
          </p:cNvSpPr>
          <p:nvPr/>
        </p:nvSpPr>
        <p:spPr bwMode="auto">
          <a:xfrm>
            <a:off x="1224673" y="-34230"/>
            <a:ext cx="6875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1600" b="1" i="1" dirty="0">
                <a:solidFill>
                  <a:prstClr val="white"/>
                </a:solidFill>
                <a:cs typeface="+mn-cs"/>
              </a:rPr>
              <a:t>Количество межведомственных запросов к сервисам федеральных органов  исполнительной власти с использованием </a:t>
            </a:r>
            <a:r>
              <a:rPr lang="ru-RU" altLang="ru-RU" sz="1600" b="1" i="1" dirty="0" smtClean="0">
                <a:solidFill>
                  <a:prstClr val="white"/>
                </a:solidFill>
                <a:cs typeface="+mn-cs"/>
              </a:rPr>
              <a:t>СЭД </a:t>
            </a:r>
            <a:r>
              <a:rPr lang="ru-RU" altLang="ru-RU" sz="1600" b="1" i="1" dirty="0" err="1" smtClean="0">
                <a:solidFill>
                  <a:prstClr val="white"/>
                </a:solidFill>
                <a:cs typeface="+mn-cs"/>
              </a:rPr>
              <a:t>ДелоПро</a:t>
            </a:r>
            <a:r>
              <a:rPr lang="ru-RU" altLang="ru-RU" sz="1600" b="1" i="1" dirty="0" smtClean="0">
                <a:solidFill>
                  <a:prstClr val="white"/>
                </a:solidFill>
                <a:cs typeface="+mn-cs"/>
              </a:rPr>
              <a:t> </a:t>
            </a:r>
            <a:r>
              <a:rPr lang="ru-RU" altLang="ru-RU" sz="1600" b="1" i="1" dirty="0">
                <a:solidFill>
                  <a:prstClr val="white"/>
                </a:solidFill>
                <a:cs typeface="+mn-cs"/>
              </a:rPr>
              <a:t>за </a:t>
            </a:r>
            <a:r>
              <a:rPr lang="ru-RU" altLang="ru-RU" sz="1600" b="1" i="1" dirty="0" smtClean="0">
                <a:solidFill>
                  <a:prstClr val="white"/>
                </a:solidFill>
                <a:cs typeface="+mn-cs"/>
              </a:rPr>
              <a:t>период  </a:t>
            </a:r>
          </a:p>
          <a:p>
            <a:pPr lvl="0" eaLnBrk="1" hangingPunct="1"/>
            <a:r>
              <a:rPr lang="ru-RU" altLang="ru-RU" sz="1600" b="1" i="1" dirty="0" smtClean="0">
                <a:solidFill>
                  <a:prstClr val="white"/>
                </a:solidFill>
                <a:cs typeface="+mn-cs"/>
              </a:rPr>
              <a:t>с 1 января </a:t>
            </a:r>
            <a:r>
              <a:rPr lang="ru-RU" altLang="ru-RU" sz="1600" b="1" i="1" dirty="0">
                <a:solidFill>
                  <a:prstClr val="white"/>
                </a:solidFill>
                <a:cs typeface="+mn-cs"/>
              </a:rPr>
              <a:t>по 30 </a:t>
            </a:r>
            <a:r>
              <a:rPr lang="ru-RU" altLang="ru-RU" sz="1600" b="1" i="1" dirty="0" smtClean="0">
                <a:solidFill>
                  <a:prstClr val="white"/>
                </a:solidFill>
                <a:cs typeface="+mn-cs"/>
              </a:rPr>
              <a:t>апреля 2016 </a:t>
            </a:r>
            <a:r>
              <a:rPr lang="ru-RU" altLang="ru-RU" sz="1600" b="1" i="1" dirty="0">
                <a:solidFill>
                  <a:prstClr val="white"/>
                </a:solidFill>
                <a:cs typeface="+mn-cs"/>
              </a:rPr>
              <a:t>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767" y="1268760"/>
            <a:ext cx="4230217" cy="4939814"/>
          </a:xfrm>
          <a:prstGeom prst="rect">
            <a:avLst/>
          </a:prstGeom>
          <a:ln cap="rnd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/>
              <a:t>                         </a:t>
            </a:r>
            <a:r>
              <a:rPr lang="ru-RU" sz="1400" b="1" dirty="0" smtClean="0"/>
              <a:t>    ОМСУ </a:t>
            </a:r>
            <a:r>
              <a:rPr lang="ru-RU" sz="1400" b="1" dirty="0"/>
              <a:t>– лидеры по количеству</a:t>
            </a:r>
          </a:p>
          <a:p>
            <a:pPr>
              <a:defRPr/>
            </a:pPr>
            <a:r>
              <a:rPr lang="ru-RU" sz="1400" b="1" dirty="0"/>
              <a:t>                             запросов в ФОИВ по каналам СМЭВ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endParaRPr lang="ru-RU" sz="1200" b="1" dirty="0"/>
          </a:p>
          <a:p>
            <a:pPr>
              <a:defRPr/>
            </a:pPr>
            <a:r>
              <a:rPr lang="ru-RU" sz="1200" b="1" dirty="0"/>
              <a:t>Наименование органа</a:t>
            </a:r>
            <a:r>
              <a:rPr lang="ru-RU" sz="1200" dirty="0"/>
              <a:t>                                 </a:t>
            </a:r>
            <a:r>
              <a:rPr lang="ru-RU" sz="1200" b="1" dirty="0"/>
              <a:t>Количество запросов</a:t>
            </a:r>
          </a:p>
          <a:p>
            <a:pPr>
              <a:defRPr/>
            </a:pPr>
            <a:r>
              <a:rPr lang="ru-RU" sz="1400" dirty="0"/>
              <a:t> </a:t>
            </a:r>
          </a:p>
          <a:p>
            <a:pPr>
              <a:defRPr/>
            </a:pPr>
            <a:r>
              <a:rPr lang="ru-RU" sz="1300" dirty="0"/>
              <a:t>Администрация города Смоленска</a:t>
            </a:r>
            <a:r>
              <a:rPr lang="ru-RU" sz="1300" dirty="0" smtClean="0"/>
              <a:t>                  </a:t>
            </a:r>
            <a:r>
              <a:rPr lang="en-US" sz="1300" dirty="0" smtClean="0"/>
              <a:t>9672</a:t>
            </a:r>
            <a:endParaRPr lang="ru-RU" sz="1300" dirty="0"/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«Смоленский район»                  4980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«Руднянский район»                   3792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«Починковский </a:t>
            </a:r>
            <a:r>
              <a:rPr lang="ru-RU" sz="1300" dirty="0"/>
              <a:t>район»  </a:t>
            </a:r>
            <a:r>
              <a:rPr lang="ru-RU" sz="1300" dirty="0" smtClean="0"/>
              <a:t>            2965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«город Десногорск»                    2713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400" dirty="0"/>
          </a:p>
        </p:txBody>
      </p:sp>
      <p:sp>
        <p:nvSpPr>
          <p:cNvPr id="7" name="Стрелка вниз 6"/>
          <p:cNvSpPr/>
          <p:nvPr/>
        </p:nvSpPr>
        <p:spPr>
          <a:xfrm rot="10800000">
            <a:off x="323528" y="1340768"/>
            <a:ext cx="792163" cy="720725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77396" y="1268305"/>
            <a:ext cx="4321175" cy="49244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b="1" dirty="0"/>
              <a:t>                                  ОМСУ – «аутсайдеры» по   </a:t>
            </a:r>
          </a:p>
          <a:p>
            <a:pPr>
              <a:defRPr/>
            </a:pPr>
            <a:r>
              <a:rPr lang="ru-RU" sz="1400" b="1" dirty="0"/>
              <a:t>                                  количеству запросов в ФОИВ </a:t>
            </a:r>
          </a:p>
          <a:p>
            <a:pPr>
              <a:defRPr/>
            </a:pPr>
            <a:r>
              <a:rPr lang="ru-RU" sz="1400" b="1" dirty="0"/>
              <a:t>                                  по каналам СМЭВ</a:t>
            </a:r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r>
              <a:rPr lang="ru-RU" sz="1200" b="1" dirty="0"/>
              <a:t>Наименование органа</a:t>
            </a:r>
            <a:r>
              <a:rPr lang="ru-RU" sz="1200" dirty="0"/>
              <a:t>                                 </a:t>
            </a:r>
            <a:r>
              <a:rPr lang="ru-RU" sz="1200" b="1" dirty="0"/>
              <a:t>Количество запросов</a:t>
            </a:r>
          </a:p>
          <a:p>
            <a:pPr>
              <a:defRPr/>
            </a:pPr>
            <a:r>
              <a:rPr lang="ru-RU" sz="1200" dirty="0"/>
              <a:t> </a:t>
            </a:r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</a:t>
            </a:r>
            <a:r>
              <a:rPr lang="ru-RU" sz="1300" dirty="0" err="1" smtClean="0"/>
              <a:t>Рославльский</a:t>
            </a:r>
            <a:r>
              <a:rPr lang="ru-RU" sz="1300" dirty="0" smtClean="0"/>
              <a:t> </a:t>
            </a:r>
            <a:r>
              <a:rPr lang="ru-RU" sz="1300" dirty="0"/>
              <a:t>район»          </a:t>
            </a:r>
            <a:r>
              <a:rPr lang="ru-RU" sz="1300" dirty="0" smtClean="0"/>
              <a:t>        22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</a:t>
            </a:r>
            <a:r>
              <a:rPr lang="ru-RU" sz="1300" dirty="0" err="1" smtClean="0"/>
              <a:t>Краснинский</a:t>
            </a:r>
            <a:r>
              <a:rPr lang="ru-RU" sz="1300" dirty="0" smtClean="0"/>
              <a:t> </a:t>
            </a:r>
            <a:r>
              <a:rPr lang="ru-RU" sz="1300" dirty="0"/>
              <a:t>район»                  </a:t>
            </a:r>
            <a:r>
              <a:rPr lang="ru-RU" sz="1300" dirty="0" smtClean="0"/>
              <a:t> 88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«</a:t>
            </a:r>
            <a:r>
              <a:rPr lang="ru-RU" sz="1300" dirty="0" smtClean="0"/>
              <a:t>Холм-Жирковский район»         89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r>
              <a:rPr lang="ru-RU" sz="1300" dirty="0"/>
              <a:t>Администрация муниципального </a:t>
            </a:r>
          </a:p>
          <a:p>
            <a:pPr>
              <a:defRPr/>
            </a:pPr>
            <a:r>
              <a:rPr lang="ru-RU" sz="1300" dirty="0"/>
              <a:t>образования </a:t>
            </a:r>
            <a:r>
              <a:rPr lang="ru-RU" sz="1300" dirty="0" smtClean="0"/>
              <a:t>«</a:t>
            </a:r>
            <a:r>
              <a:rPr lang="ru-RU" sz="1300" dirty="0" err="1" smtClean="0"/>
              <a:t>Хиславичский</a:t>
            </a:r>
            <a:r>
              <a:rPr lang="ru-RU" sz="1300" dirty="0" smtClean="0"/>
              <a:t> </a:t>
            </a:r>
            <a:r>
              <a:rPr lang="ru-RU" sz="1300" dirty="0"/>
              <a:t>район»              </a:t>
            </a:r>
            <a:r>
              <a:rPr lang="ru-RU" sz="1300" dirty="0" smtClean="0"/>
              <a:t>  127</a:t>
            </a:r>
            <a:endParaRPr lang="ru-RU" sz="1300" dirty="0"/>
          </a:p>
          <a:p>
            <a:pPr>
              <a:defRPr/>
            </a:pPr>
            <a:r>
              <a:rPr lang="ru-RU" sz="1300" dirty="0"/>
              <a:t>Смоленской области</a:t>
            </a:r>
          </a:p>
          <a:p>
            <a:pPr>
              <a:defRPr/>
            </a:pPr>
            <a:endParaRPr lang="ru-RU" sz="1300" dirty="0"/>
          </a:p>
          <a:p>
            <a:pPr>
              <a:defRPr/>
            </a:pPr>
            <a:endParaRPr lang="ru-RU" sz="1300" dirty="0" smtClean="0"/>
          </a:p>
          <a:p>
            <a:pPr>
              <a:defRPr/>
            </a:pPr>
            <a:endParaRPr lang="ru-RU" sz="13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781969" y="1374037"/>
            <a:ext cx="863600" cy="72072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3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3608" y="153586"/>
            <a:ext cx="7812360" cy="68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Р-сведения в СЭД </a:t>
            </a:r>
            <a:r>
              <a:rPr lang="ru-RU" altLang="ru-RU" sz="31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ДелоПро</a:t>
            </a:r>
            <a:endParaRPr lang="ru-RU" altLang="ru-RU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86887"/>
              </p:ext>
            </p:extLst>
          </p:nvPr>
        </p:nvGraphicFramePr>
        <p:xfrm>
          <a:off x="179512" y="1150536"/>
          <a:ext cx="8712968" cy="5042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170"/>
                <a:gridCol w="1140022"/>
                <a:gridCol w="5536494"/>
                <a:gridCol w="1448282"/>
              </a:tblGrid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r>
                        <a:rPr lang="en-US" sz="1200" dirty="0" err="1">
                          <a:effectLst/>
                        </a:rPr>
                        <a:t>из</a:t>
                      </a:r>
                      <a:r>
                        <a:rPr lang="ru-RU" sz="1200" dirty="0">
                          <a:effectLst/>
                        </a:rPr>
                        <a:t/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1123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Потребитель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сведения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Поставщик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</a:tr>
              <a:tr h="5527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Росреестр</a:t>
                      </a:r>
                      <a:r>
                        <a:rPr lang="ru-RU" sz="1100" dirty="0">
                          <a:effectLst/>
                        </a:rPr>
                        <a:t>, Минэнерго,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Ростехнадзор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Сведения из разрешения на ввод в эксплуатацию объекта капитального строительства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7369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Росреестр</a:t>
                      </a:r>
                      <a:r>
                        <a:rPr lang="ru-RU" sz="1100" dirty="0">
                          <a:effectLst/>
                        </a:rPr>
                        <a:t>, Минэнерго, </a:t>
                      </a:r>
                      <a:r>
                        <a:rPr lang="ru-RU" sz="1100" dirty="0" err="1">
                          <a:effectLst/>
                        </a:rPr>
                        <a:t>Ростехнадзор</a:t>
                      </a:r>
                      <a:r>
                        <a:rPr lang="ru-RU" sz="1100" dirty="0">
                          <a:effectLst/>
                        </a:rPr>
                        <a:t>, ПФР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Сведения из разрешения на строительство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105233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ПФР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Сведения из актов освидетельствования проведения основных работ по строительству объекта индивидуального жилищного строительства (монтаж фундамента, возведение стен и кровли) или проведении работ по реконструкции объекта индивидуального жилищного строительства, в результате которых общая площадь жилого помещения (жилых помещений) реконструируемого объекта увеличивается не менее чем на учетную норму площади жилого помещения, устанавливаемую в соответствии с жилищным законодательством Российской Федерации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ФМС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Сведения из договоров социального (коммерческого) найма жилого помещения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Росреестр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Решение органа местного самоуправления о переводе жилого помещения в нежилое, нежилого в жилое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Росавтодор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Согласование маршрута транспортного средства, осуществляющего перевозки крупногабаритных и(или) тяжеловесных грузов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Росрыболовство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Копия договора о предоставлении рыбопромыслового участка для осуществления рыболовства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Ространснадзор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Сведения о согласовании маршрута движения транспортных средств, осуществляющих перевозку опасных грузов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  <a:tr h="3684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Росреестр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Сведения о принадлежности имущества к государственной собственности субъекта Российской Федерации либо муниципальной собственности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2709" marR="527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ОМСУ, сельские и городские поселения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9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Рисунок 3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043608" y="153586"/>
            <a:ext cx="7812360" cy="68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Р-сведения в МСУ СМАРТ</a:t>
            </a:r>
            <a:endParaRPr lang="ru-RU" altLang="ru-RU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598182"/>
              </p:ext>
            </p:extLst>
          </p:nvPr>
        </p:nvGraphicFramePr>
        <p:xfrm>
          <a:off x="307470" y="1268760"/>
          <a:ext cx="8529059" cy="40065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3"/>
                <a:gridCol w="1008112"/>
                <a:gridCol w="5400775"/>
                <a:gridCol w="1472099"/>
              </a:tblGrid>
              <a:tr h="641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 из </a:t>
                      </a:r>
                      <a:br>
                        <a:rPr lang="ru-RU" sz="1050" dirty="0">
                          <a:effectLst/>
                        </a:rPr>
                      </a:br>
                      <a:r>
                        <a:rPr lang="ru-RU" sz="1050" dirty="0">
                          <a:effectLst/>
                        </a:rPr>
                        <a:t>1123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Потребитель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 сведения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Поставщик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Росреестр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Сведения из реестра </a:t>
                      </a:r>
                      <a:r>
                        <a:rPr lang="ru-RU" sz="1200" dirty="0" err="1">
                          <a:effectLst/>
                        </a:rPr>
                        <a:t>похозяйственных</a:t>
                      </a:r>
                      <a:r>
                        <a:rPr lang="ru-RU" sz="1200" dirty="0">
                          <a:effectLst/>
                        </a:rPr>
                        <a:t> книг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ОМСУ, сельские и городские поселения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Росреестр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Документ, подтверждающий принадлежность земельного участка к определенной категории земель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ОМСУ, сельские и городские поселения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Росреестр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Документ, подтверждающий установленное разрешенное использование земельного участка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ОМСУ, сельские и городские поселения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</a:tr>
              <a:tr h="641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Росреестр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Заключение органа местного самоуправления поселения или городского округа, подтверждающего, что создаваемый или созданный объект недвижимого имущества расположен в пределах границ земельного участка, предназначенного для ведения личного подсобного хозяйства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ОМСУ, сельские и городские поселения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</a:tr>
              <a:tr h="5175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Росреестр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Выписка из домовой книги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ОМСУ, сельские и городские поселения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94" marR="6009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6"/>
          <p:cNvSpPr txBox="1">
            <a:spLocks noChangeArrowheads="1"/>
          </p:cNvSpPr>
          <p:nvPr/>
        </p:nvSpPr>
        <p:spPr bwMode="auto">
          <a:xfrm>
            <a:off x="3571875" y="214313"/>
            <a:ext cx="3786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i="1"/>
              <a:t>Смоленская область </a:t>
            </a:r>
          </a:p>
          <a:p>
            <a:pPr algn="r" eaLnBrk="1" hangingPunct="1"/>
            <a:r>
              <a:rPr lang="ru-RU" altLang="ru-RU" i="1"/>
              <a:t>6 октября 2011 года</a:t>
            </a:r>
          </a:p>
        </p:txBody>
      </p:sp>
      <p:pic>
        <p:nvPicPr>
          <p:cNvPr id="19459" name="Рисунок 14" descr="подложка 3-00 копия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02" y="1865651"/>
            <a:ext cx="8852395" cy="4464496"/>
          </a:xfrm>
          <a:prstGeom prst="rect">
            <a:avLst/>
          </a:prstGeom>
        </p:spPr>
      </p:pic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907704" y="68610"/>
            <a:ext cx="561662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eaLnBrk="1" hangingPunct="1"/>
            <a:r>
              <a:rPr lang="ru-RU" altLang="ru-RU" sz="1600" b="1" i="1" dirty="0">
                <a:solidFill>
                  <a:prstClr val="white"/>
                </a:solidFill>
                <a:cs typeface="+mn-cs"/>
              </a:rPr>
              <a:t>Методические материалы по организации межведомственного взаимодействия при предоставлении государственных и муниципальных услуг</a:t>
            </a: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547664" y="1350616"/>
            <a:ext cx="65885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hlinkClick r:id="rId5"/>
              </a:rPr>
              <a:t>http://www.admin-smolensk.ru/gosudarstvennie_uslugi/</a:t>
            </a:r>
            <a:endParaRPr lang="ru-RU" altLang="ru-RU" b="1" dirty="0"/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80516" y="2708920"/>
            <a:ext cx="89829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>
                <a:solidFill>
                  <a:srgbClr val="953735"/>
                </a:solidFill>
              </a:rPr>
              <a:t>Спасибо за внимание!</a:t>
            </a:r>
            <a:endParaRPr lang="en-US" altLang="ru-RU" sz="3600" b="1" dirty="0">
              <a:solidFill>
                <a:srgbClr val="953735"/>
              </a:solidFill>
            </a:endParaRPr>
          </a:p>
          <a:p>
            <a:pPr algn="ctr" eaLnBrk="1" hangingPunct="1"/>
            <a:endParaRPr lang="ru-RU" altLang="ru-RU" sz="3600" b="1" dirty="0">
              <a:solidFill>
                <a:srgbClr val="953735"/>
              </a:solidFill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953735"/>
                </a:solidFill>
              </a:rPr>
              <a:t>Егоров Виктор Сергеевич </a:t>
            </a:r>
            <a:r>
              <a:rPr lang="ru-RU" altLang="ru-RU" b="1" dirty="0">
                <a:solidFill>
                  <a:srgbClr val="953735"/>
                </a:solidFill>
              </a:rPr>
              <a:t>(4812) </a:t>
            </a:r>
            <a:r>
              <a:rPr lang="ru-RU" altLang="ru-RU" b="1" dirty="0" smtClean="0">
                <a:solidFill>
                  <a:srgbClr val="953735"/>
                </a:solidFill>
              </a:rPr>
              <a:t>29-23-16 </a:t>
            </a:r>
            <a:r>
              <a:rPr lang="en-US" altLang="ru-RU" b="1" dirty="0" smtClean="0">
                <a:solidFill>
                  <a:srgbClr val="953735"/>
                </a:solidFill>
                <a:hlinkClick r:id="rId2"/>
              </a:rPr>
              <a:t>evs@admin-smolensk.ru</a:t>
            </a:r>
            <a:endParaRPr lang="ru-RU" altLang="ru-RU" b="1" dirty="0">
              <a:solidFill>
                <a:srgbClr val="953735"/>
              </a:solidFill>
            </a:endParaRPr>
          </a:p>
        </p:txBody>
      </p:sp>
      <p:pic>
        <p:nvPicPr>
          <p:cNvPr id="20484" name="Рисунок 3" descr="на презентацию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761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12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Смоленск схема small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1" y="1071546"/>
            <a:ext cx="8572560" cy="5429288"/>
          </a:xfrm>
          <a:prstGeom prst="rect">
            <a:avLst/>
          </a:prstGeom>
        </p:spPr>
      </p:pic>
      <p:sp>
        <p:nvSpPr>
          <p:cNvPr id="22" name="Загнутый угол 21"/>
          <p:cNvSpPr/>
          <p:nvPr/>
        </p:nvSpPr>
        <p:spPr>
          <a:xfrm>
            <a:off x="6750818" y="4000500"/>
            <a:ext cx="2214563" cy="2804385"/>
          </a:xfrm>
          <a:prstGeom prst="foldedCorner">
            <a:avLst>
              <a:gd name="adj" fmla="val 1155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72000"/>
            <a:ext cx="6429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160588"/>
            <a:ext cx="7143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Группа 39"/>
          <p:cNvGrpSpPr>
            <a:grpSpLocks/>
          </p:cNvGrpSpPr>
          <p:nvPr/>
        </p:nvGrpSpPr>
        <p:grpSpPr bwMode="auto">
          <a:xfrm>
            <a:off x="714375" y="1785938"/>
            <a:ext cx="1000125" cy="1357312"/>
            <a:chOff x="500034" y="2000240"/>
            <a:chExt cx="1071563" cy="1357324"/>
          </a:xfrm>
        </p:grpSpPr>
        <p:pic>
          <p:nvPicPr>
            <p:cNvPr id="9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500034" y="2000240"/>
              <a:ext cx="1071563" cy="1071562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3" name="TextBox 33"/>
            <p:cNvSpPr txBox="1">
              <a:spLocks noChangeArrowheads="1"/>
            </p:cNvSpPr>
            <p:nvPr/>
          </p:nvSpPr>
          <p:spPr bwMode="auto">
            <a:xfrm>
              <a:off x="823877" y="3080563"/>
              <a:ext cx="692498" cy="27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dirty="0" smtClean="0"/>
                <a:t>ОИВ 2</a:t>
              </a:r>
              <a:endParaRPr lang="ru-RU" altLang="ru-RU" sz="1200" dirty="0"/>
            </a:p>
          </p:txBody>
        </p:sp>
      </p:grpSp>
      <p:grpSp>
        <p:nvGrpSpPr>
          <p:cNvPr id="3079" name="Группа 39"/>
          <p:cNvGrpSpPr>
            <a:grpSpLocks/>
          </p:cNvGrpSpPr>
          <p:nvPr/>
        </p:nvGrpSpPr>
        <p:grpSpPr bwMode="auto">
          <a:xfrm>
            <a:off x="726994" y="4286250"/>
            <a:ext cx="1058944" cy="1356952"/>
            <a:chOff x="500034" y="2000240"/>
            <a:chExt cx="1071563" cy="1357417"/>
          </a:xfrm>
        </p:grpSpPr>
        <p:pic>
          <p:nvPicPr>
            <p:cNvPr id="12" name="Picture 15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500034" y="2000240"/>
              <a:ext cx="1071563" cy="1071562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Box 33"/>
            <p:cNvSpPr txBox="1">
              <a:spLocks noChangeArrowheads="1"/>
            </p:cNvSpPr>
            <p:nvPr/>
          </p:nvSpPr>
          <p:spPr bwMode="auto">
            <a:xfrm>
              <a:off x="553915" y="3080563"/>
              <a:ext cx="654034" cy="27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 smtClean="0"/>
                <a:t>ОИВ 1</a:t>
              </a:r>
              <a:endParaRPr lang="ru-RU" altLang="ru-RU" sz="1200" dirty="0"/>
            </a:p>
          </p:txBody>
        </p:sp>
      </p:grpSp>
      <p:pic>
        <p:nvPicPr>
          <p:cNvPr id="5" name="Рисунок 4" descr="Рисунок1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214563"/>
            <a:ext cx="7143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Рисунок3.gif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643438" y="4143380"/>
            <a:ext cx="481019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82" name="Группа 40"/>
          <p:cNvGrpSpPr>
            <a:grpSpLocks/>
          </p:cNvGrpSpPr>
          <p:nvPr/>
        </p:nvGrpSpPr>
        <p:grpSpPr bwMode="auto">
          <a:xfrm flipH="1">
            <a:off x="6924292" y="1803399"/>
            <a:ext cx="880985" cy="1500212"/>
            <a:chOff x="82361" y="3500435"/>
            <a:chExt cx="904875" cy="1500197"/>
          </a:xfrm>
        </p:grpSpPr>
        <p:pic>
          <p:nvPicPr>
            <p:cNvPr id="15" name="Picture 16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82361" y="3500435"/>
              <a:ext cx="904875" cy="1187449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9" name="TextBox 34"/>
            <p:cNvSpPr txBox="1">
              <a:spLocks noChangeArrowheads="1"/>
            </p:cNvSpPr>
            <p:nvPr/>
          </p:nvSpPr>
          <p:spPr bwMode="auto">
            <a:xfrm>
              <a:off x="209170" y="4723636"/>
              <a:ext cx="653650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 smtClean="0"/>
                <a:t>ОМСУ</a:t>
              </a:r>
              <a:endParaRPr lang="ru-RU" altLang="ru-RU" sz="1200" dirty="0"/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715125" y="4000500"/>
            <a:ext cx="2286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1200">
                <a:solidFill>
                  <a:srgbClr val="FF0000"/>
                </a:solidFill>
              </a:rPr>
              <a:t>Свидетельство о расторжении брака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1200">
                <a:solidFill>
                  <a:srgbClr val="FF0000"/>
                </a:solidFill>
              </a:rPr>
              <a:t>Документ подтверждающий факт получения алиментов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1200">
                <a:solidFill>
                  <a:srgbClr val="FF0000"/>
                </a:solidFill>
              </a:rPr>
              <a:t>Справка органов ЗАГС об основании внесения в свидетельство о рождении ребенка сведений о его отце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ru-RU" altLang="ru-RU" sz="1200">
                <a:solidFill>
                  <a:srgbClr val="FF0000"/>
                </a:solidFill>
              </a:rPr>
              <a:t>Справка с места жительства ребенка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15076" y="4000504"/>
            <a:ext cx="22860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Свидетельство о расторжении брака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Документ подтверждающий факт получения алиментов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dirty="0">
                <a:solidFill>
                  <a:srgbClr val="FF0000"/>
                </a:solidFill>
              </a:rPr>
              <a:t>Справка органов ЗАГС об основании внесения в свидетельство о рождении ребенка сведений о его отце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dirty="0">
                <a:solidFill>
                  <a:srgbClr val="FF0000"/>
                </a:solidFill>
              </a:rPr>
              <a:t>Справка с места жительства ребенка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715076" y="4000504"/>
            <a:ext cx="22860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Свидетельство о расторжении брака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Документ подтверждающий факт получения алиментов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Справка органов ЗАГС об основании внесения в свидетельство о рождении ребенка сведений о его отце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dirty="0">
                <a:solidFill>
                  <a:srgbClr val="FF0000"/>
                </a:solidFill>
              </a:rPr>
              <a:t>Справка с места жительства ребенка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15108" y="4000504"/>
            <a:ext cx="228604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Свидетельство о расторжении брака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Документ подтверждающий факт получения алиментов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Справка органов ЗАГС об основании внесения в свидетельство о рождении ребенка сведений о его отце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sz="1200" strike="sngStrike" dirty="0">
                <a:solidFill>
                  <a:srgbClr val="FF0000"/>
                </a:solidFill>
              </a:rPr>
              <a:t>Справка с места жительства ребенка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609966" y="164440"/>
            <a:ext cx="8229600" cy="642937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Сбор недостающих документов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8663 0.000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63 0.00046 L 0.08663 -0.332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07407E-6 L -0.25 -0.3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09948 0.0004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0.10764 -0.3333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27 0.01111 L 0.55626 0.0111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5273E-7 L -0.09218 -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64 -0.33303 L 0.10764 4.6346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18 3.05273E-7 L -0.09218 0.3330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43240" y="3429000"/>
            <a:ext cx="1162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Рисунок3.gif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500034" y="3286124"/>
            <a:ext cx="481019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Рисунок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643313"/>
            <a:ext cx="7858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429000"/>
            <a:ext cx="6429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928813"/>
            <a:ext cx="64293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500688"/>
            <a:ext cx="64293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Рисунок1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929063"/>
            <a:ext cx="7858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Стрелка вправо 30"/>
          <p:cNvSpPr/>
          <p:nvPr/>
        </p:nvSpPr>
        <p:spPr>
          <a:xfrm>
            <a:off x="4786313" y="3500438"/>
            <a:ext cx="142875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Запрос</a:t>
            </a:r>
          </a:p>
        </p:txBody>
      </p:sp>
      <p:sp>
        <p:nvSpPr>
          <p:cNvPr id="33" name="Стрелка вправо 32"/>
          <p:cNvSpPr/>
          <p:nvPr/>
        </p:nvSpPr>
        <p:spPr>
          <a:xfrm rot="20379196">
            <a:off x="4786313" y="2500313"/>
            <a:ext cx="1428750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Запрос</a:t>
            </a:r>
          </a:p>
        </p:txBody>
      </p:sp>
      <p:sp>
        <p:nvSpPr>
          <p:cNvPr id="34" name="Стрелка вправо 33"/>
          <p:cNvSpPr/>
          <p:nvPr/>
        </p:nvSpPr>
        <p:spPr>
          <a:xfrm rot="994300">
            <a:off x="4786313" y="4572000"/>
            <a:ext cx="142875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cs typeface="Arial" pitchFamily="34" charset="0"/>
              </a:rPr>
              <a:t>Запрос</a:t>
            </a:r>
          </a:p>
        </p:txBody>
      </p:sp>
      <p:grpSp>
        <p:nvGrpSpPr>
          <p:cNvPr id="6156" name="Группа 39"/>
          <p:cNvGrpSpPr>
            <a:grpSpLocks/>
          </p:cNvGrpSpPr>
          <p:nvPr/>
        </p:nvGrpSpPr>
        <p:grpSpPr bwMode="auto">
          <a:xfrm flipH="1">
            <a:off x="6643688" y="1500188"/>
            <a:ext cx="1000125" cy="1357312"/>
            <a:chOff x="500034" y="2000240"/>
            <a:chExt cx="1071563" cy="1357324"/>
          </a:xfrm>
        </p:grpSpPr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500034" y="2000240"/>
              <a:ext cx="1071563" cy="1071562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6" name="TextBox 33"/>
            <p:cNvSpPr txBox="1">
              <a:spLocks noChangeArrowheads="1"/>
            </p:cNvSpPr>
            <p:nvPr/>
          </p:nvSpPr>
          <p:spPr bwMode="auto">
            <a:xfrm>
              <a:off x="666415" y="3080563"/>
              <a:ext cx="680475" cy="27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altLang="ru-RU" sz="1200" dirty="0" smtClean="0"/>
                <a:t>ФОИВ</a:t>
              </a:r>
              <a:endParaRPr lang="ru-RU" altLang="ru-RU" sz="1200" dirty="0"/>
            </a:p>
          </p:txBody>
        </p:sp>
      </p:grpSp>
      <p:grpSp>
        <p:nvGrpSpPr>
          <p:cNvPr id="6157" name="Группа 40"/>
          <p:cNvGrpSpPr>
            <a:grpSpLocks/>
          </p:cNvGrpSpPr>
          <p:nvPr/>
        </p:nvGrpSpPr>
        <p:grpSpPr bwMode="auto">
          <a:xfrm flipH="1">
            <a:off x="6709980" y="3000374"/>
            <a:ext cx="880985" cy="1500212"/>
            <a:chOff x="82361" y="3500435"/>
            <a:chExt cx="904875" cy="1500197"/>
          </a:xfrm>
        </p:grpSpPr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82361" y="3500435"/>
              <a:ext cx="904875" cy="1187449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4" name="TextBox 34"/>
            <p:cNvSpPr txBox="1">
              <a:spLocks noChangeArrowheads="1"/>
            </p:cNvSpPr>
            <p:nvPr/>
          </p:nvSpPr>
          <p:spPr bwMode="auto">
            <a:xfrm>
              <a:off x="209171" y="4723636"/>
              <a:ext cx="653650" cy="276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 smtClean="0"/>
                <a:t>ОМСУ</a:t>
              </a:r>
              <a:endParaRPr lang="ru-RU" altLang="ru-RU" sz="1200" dirty="0"/>
            </a:p>
          </p:txBody>
        </p:sp>
      </p:grpSp>
      <p:grpSp>
        <p:nvGrpSpPr>
          <p:cNvPr id="6158" name="Группа 39"/>
          <p:cNvGrpSpPr>
            <a:grpSpLocks/>
          </p:cNvGrpSpPr>
          <p:nvPr/>
        </p:nvGrpSpPr>
        <p:grpSpPr bwMode="auto">
          <a:xfrm flipH="1">
            <a:off x="6715127" y="5173663"/>
            <a:ext cx="1263437" cy="1356951"/>
            <a:chOff x="217898" y="2000240"/>
            <a:chExt cx="1353699" cy="1357417"/>
          </a:xfrm>
        </p:grpSpPr>
        <p:pic>
          <p:nvPicPr>
            <p:cNvPr id="18" name="Picture 15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flipH="1">
              <a:off x="500034" y="2000240"/>
              <a:ext cx="1071563" cy="1071562"/>
            </a:xfrm>
            <a:prstGeom prst="snip2Same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2" name="TextBox 33"/>
            <p:cNvSpPr txBox="1">
              <a:spLocks noChangeArrowheads="1"/>
            </p:cNvSpPr>
            <p:nvPr/>
          </p:nvSpPr>
          <p:spPr bwMode="auto">
            <a:xfrm>
              <a:off x="217898" y="3080563"/>
              <a:ext cx="1326068" cy="27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dirty="0" smtClean="0"/>
                <a:t>ОИВ Субъекта</a:t>
              </a:r>
              <a:endParaRPr lang="ru-RU" altLang="ru-RU" sz="1200" dirty="0"/>
            </a:p>
          </p:txBody>
        </p:sp>
      </p:grpSp>
      <p:pic>
        <p:nvPicPr>
          <p:cNvPr id="35" name="Picture 15" descr="C:\Documents and Settings\Rodionov\Local Settings\Temporary Internet Files\Content.IE5\X7ATBDQH\MCj03568490000[1].wmf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3143240" y="2857496"/>
            <a:ext cx="857256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Заголовок 1"/>
          <p:cNvSpPr txBox="1">
            <a:spLocks/>
          </p:cNvSpPr>
          <p:nvPr/>
        </p:nvSpPr>
        <p:spPr bwMode="auto">
          <a:xfrm>
            <a:off x="1331640" y="154563"/>
            <a:ext cx="7250559" cy="68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100" b="1" dirty="0">
                <a:solidFill>
                  <a:schemeClr val="bg1"/>
                </a:solidFill>
                <a:latin typeface="Calibri" panose="020F0502020204030204" pitchFamily="34" charset="0"/>
              </a:rPr>
              <a:t>Предлагаемый </a:t>
            </a:r>
            <a:r>
              <a:rPr lang="ru-RU" altLang="ru-RU" sz="3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вариант взаимодействия</a:t>
            </a:r>
            <a:endParaRPr lang="ru-RU" altLang="ru-RU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7.40741E-7 L 0.24584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25 -1.1111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14 -0.00417 L 0.37899 -0.0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99 -0.00417 L 0.37899 0.05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011E-6 L -0.16701 0.3013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1510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3904E-6 L -0.1592 0.0827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0" y="410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62535E-8 L -0.16702 -0.2190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Департамент </a:t>
            </a:r>
            <a:r>
              <a:rPr lang="ru-RU" b="1" dirty="0"/>
              <a:t>Смоленской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pic>
        <p:nvPicPr>
          <p:cNvPr id="9219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899592" y="145591"/>
            <a:ext cx="7128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Упрощенная </a:t>
            </a:r>
            <a:r>
              <a:rPr lang="ru-RU" altLang="ru-RU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схема организации </a:t>
            </a:r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СМЭВ</a:t>
            </a:r>
            <a:endParaRPr lang="ru-RU" altLang="ru-RU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0"/>
            <a:ext cx="9144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Департамент </a:t>
            </a:r>
            <a:r>
              <a:rPr lang="ru-RU" b="1" dirty="0"/>
              <a:t>Смоленской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pic>
        <p:nvPicPr>
          <p:cNvPr id="9219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5" name="Прямоугольник 11"/>
          <p:cNvSpPr>
            <a:spLocks noChangeArrowheads="1"/>
          </p:cNvSpPr>
          <p:nvPr/>
        </p:nvSpPr>
        <p:spPr bwMode="auto">
          <a:xfrm>
            <a:off x="683569" y="21421"/>
            <a:ext cx="71287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Участники межведомственного информационного взаимодействия</a:t>
            </a:r>
            <a:endParaRPr lang="ru-RU" altLang="ru-RU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pic>
        <p:nvPicPr>
          <p:cNvPr id="11" name="Рисунок 11" descr="1246223521_banki-dorosli-do-jekspr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6" y="4243246"/>
            <a:ext cx="1357312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921805" y="1215008"/>
            <a:ext cx="792088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	</a:t>
            </a:r>
            <a:r>
              <a:rPr lang="ru-RU" altLang="ru-RU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ФОИВ, ОИВ субъектов РФ, муниципалитеты</a:t>
            </a: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20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	</a:t>
            </a:r>
            <a:endParaRPr lang="ru-RU" altLang="ru-RU" sz="2800" b="1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404040"/>
                </a:solidFill>
                <a:latin typeface="Calibri" panose="020F0502020204030204" pitchFamily="34" charset="0"/>
              </a:rPr>
              <a:t>Многофункциональные центры</a:t>
            </a: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2800" b="1" dirty="0" smtClean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2400" b="1" dirty="0">
              <a:solidFill>
                <a:srgbClr val="404040"/>
              </a:solidFill>
              <a:latin typeface="Calibri" panose="020F0502020204030204" pitchFamily="34" charset="0"/>
            </a:endParaRPr>
          </a:p>
          <a:p>
            <a:pPr lvl="1" algn="ctr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ru-RU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	</a:t>
            </a:r>
            <a:r>
              <a:rPr lang="ru-RU" altLang="ru-RU" sz="2800" b="1" dirty="0">
                <a:solidFill>
                  <a:srgbClr val="404040"/>
                </a:solidFill>
                <a:latin typeface="Calibri" panose="020F0502020204030204" pitchFamily="34" charset="0"/>
              </a:rPr>
              <a:t>Бюджетные учреждения, банки, иные организации</a:t>
            </a:r>
          </a:p>
        </p:txBody>
      </p:sp>
      <p:pic>
        <p:nvPicPr>
          <p:cNvPr id="15" name="Рисунок 7" descr="man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7" y="1288437"/>
            <a:ext cx="12144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20" y="2747215"/>
            <a:ext cx="1518124" cy="151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7" descr="на презентацию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10"/>
          <p:cNvSpPr>
            <a:spLocks noChangeArrowheads="1"/>
          </p:cNvSpPr>
          <p:nvPr/>
        </p:nvSpPr>
        <p:spPr bwMode="auto">
          <a:xfrm>
            <a:off x="754756" y="-45387"/>
            <a:ext cx="87137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" charset="0"/>
                <a:cs typeface="Arial" charset="0"/>
              </a:rPr>
              <a:t>1 июля 2012</a:t>
            </a:r>
            <a:br>
              <a:rPr lang="ru-RU" sz="2800" b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prstClr val="white"/>
                </a:solidFill>
                <a:latin typeface="Arial" charset="0"/>
                <a:cs typeface="Arial" charset="0"/>
              </a:rPr>
              <a:t>(пункт 2 части 1 статьи 7 </a:t>
            </a:r>
            <a:r>
              <a:rPr lang="ru-RU" sz="28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210-ФЗ</a:t>
            </a:r>
            <a:r>
              <a:rPr lang="ru-RU" sz="2800" b="1" dirty="0">
                <a:solidFill>
                  <a:prstClr val="white"/>
                </a:solidFill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7" name="Picture 7" descr="G:\Файлы\Работа\presentation\new\bg-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908447"/>
            <a:ext cx="8562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04025" y="5553472"/>
            <a:ext cx="1990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Электронное взаимодействие</a:t>
            </a:r>
          </a:p>
        </p:txBody>
      </p:sp>
      <p:grpSp>
        <p:nvGrpSpPr>
          <p:cNvPr id="11" name="Группа 2"/>
          <p:cNvGrpSpPr>
            <a:grpSpLocks/>
          </p:cNvGrpSpPr>
          <p:nvPr/>
        </p:nvGrpSpPr>
        <p:grpSpPr bwMode="auto">
          <a:xfrm>
            <a:off x="2268538" y="5250259"/>
            <a:ext cx="1366837" cy="1574800"/>
            <a:chOff x="1734207" y="5085184"/>
            <a:chExt cx="914400" cy="1080120"/>
          </a:xfrm>
        </p:grpSpPr>
        <p:grpSp>
          <p:nvGrpSpPr>
            <p:cNvPr id="12" name="Группа 43"/>
            <p:cNvGrpSpPr>
              <a:grpSpLocks/>
            </p:cNvGrpSpPr>
            <p:nvPr/>
          </p:nvGrpSpPr>
          <p:grpSpPr bwMode="auto">
            <a:xfrm>
              <a:off x="1734207" y="5431879"/>
              <a:ext cx="914400" cy="733425"/>
              <a:chOff x="7500958" y="3429000"/>
              <a:chExt cx="1285884" cy="1000132"/>
            </a:xfrm>
          </p:grpSpPr>
          <p:pic>
            <p:nvPicPr>
              <p:cNvPr id="23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929586" y="3429000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8072462" y="3571876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500958" y="3500438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643834" y="3571876"/>
                <a:ext cx="857256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Группа 43"/>
            <p:cNvGrpSpPr>
              <a:grpSpLocks/>
            </p:cNvGrpSpPr>
            <p:nvPr/>
          </p:nvGrpSpPr>
          <p:grpSpPr bwMode="auto">
            <a:xfrm>
              <a:off x="1734207" y="5273243"/>
              <a:ext cx="914400" cy="733425"/>
              <a:chOff x="7500958" y="3429000"/>
              <a:chExt cx="1285884" cy="1000132"/>
            </a:xfrm>
          </p:grpSpPr>
          <p:pic>
            <p:nvPicPr>
              <p:cNvPr id="19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929586" y="3429000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8072462" y="3571876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500958" y="3500438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643834" y="3571876"/>
                <a:ext cx="857256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4" name="Группа 43"/>
            <p:cNvGrpSpPr>
              <a:grpSpLocks/>
            </p:cNvGrpSpPr>
            <p:nvPr/>
          </p:nvGrpSpPr>
          <p:grpSpPr bwMode="auto">
            <a:xfrm>
              <a:off x="1734207" y="5085184"/>
              <a:ext cx="914400" cy="733425"/>
              <a:chOff x="7500958" y="3429000"/>
              <a:chExt cx="1285884" cy="1000132"/>
            </a:xfrm>
          </p:grpSpPr>
          <p:pic>
            <p:nvPicPr>
              <p:cNvPr id="15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929586" y="3429000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8072462" y="3571876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500958" y="3500438"/>
                <a:ext cx="714380" cy="714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grayscl/>
              </a:blip>
              <a:srcRect/>
              <a:stretch>
                <a:fillRect/>
              </a:stretch>
            </p:blipFill>
            <p:spPr bwMode="auto">
              <a:xfrm>
                <a:off x="7643834" y="3571876"/>
                <a:ext cx="857256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7" name="Прямоугольник 26"/>
          <p:cNvSpPr/>
          <p:nvPr/>
        </p:nvSpPr>
        <p:spPr>
          <a:xfrm>
            <a:off x="2484438" y="1124347"/>
            <a:ext cx="6048375" cy="1831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«…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не вправе требовать от заявителя документы и информацию, которые находятся в распоряжении других органов, предоставляющих государственные и муниципальные услуги»</a:t>
            </a:r>
          </a:p>
          <a:p>
            <a:pPr algn="just">
              <a:defRPr/>
            </a:pPr>
            <a:endParaRPr lang="ru-RU" sz="5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just">
              <a:defRPr/>
            </a:pP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«… статья не распространяется на следующие документы </a:t>
            </a:r>
            <a:r>
              <a:rPr lang="ru-RU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(документы личного предоставления)</a:t>
            </a:r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»</a:t>
            </a:r>
          </a:p>
        </p:txBody>
      </p:sp>
      <p:grpSp>
        <p:nvGrpSpPr>
          <p:cNvPr id="28" name="Группа 6"/>
          <p:cNvGrpSpPr>
            <a:grpSpLocks/>
          </p:cNvGrpSpPr>
          <p:nvPr/>
        </p:nvGrpSpPr>
        <p:grpSpPr bwMode="auto">
          <a:xfrm>
            <a:off x="1043037" y="3318272"/>
            <a:ext cx="2051050" cy="1144587"/>
            <a:chOff x="1727684" y="3458258"/>
            <a:chExt cx="2050616" cy="1145686"/>
          </a:xfrm>
        </p:grpSpPr>
        <p:pic>
          <p:nvPicPr>
            <p:cNvPr id="29" name="Picture 2" descr="F:\Загрузки\business_man_blu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1727684" y="3497163"/>
              <a:ext cx="1080120" cy="1106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" name="Группа 3"/>
            <p:cNvGrpSpPr>
              <a:grpSpLocks/>
            </p:cNvGrpSpPr>
            <p:nvPr/>
          </p:nvGrpSpPr>
          <p:grpSpPr bwMode="auto">
            <a:xfrm>
              <a:off x="2945022" y="3458258"/>
              <a:ext cx="833278" cy="1109495"/>
              <a:chOff x="3161046" y="3458258"/>
              <a:chExt cx="833278" cy="1109495"/>
            </a:xfrm>
          </p:grpSpPr>
          <p:pic>
            <p:nvPicPr>
              <p:cNvPr id="32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 rot="1054742">
                <a:off x="3161046" y="3713783"/>
                <a:ext cx="828092" cy="853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 rot="1054742">
                <a:off x="3166231" y="3594883"/>
                <a:ext cx="828092" cy="853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4" descr="C:\Documents and Settings\dkleymenov\My Documents\My Pictures\Организатор клипов (Microsoft)\j0434832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stretch>
                <a:fillRect/>
              </a:stretch>
            </p:blipFill>
            <p:spPr bwMode="auto">
              <a:xfrm rot="1054742">
                <a:off x="3166232" y="3458258"/>
                <a:ext cx="828092" cy="853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2" descr="F:\Загрузки\cancel (1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102271" y="4086699"/>
              <a:ext cx="418576" cy="418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" name="Группа 5"/>
          <p:cNvGrpSpPr>
            <a:grpSpLocks/>
          </p:cNvGrpSpPr>
          <p:nvPr/>
        </p:nvGrpSpPr>
        <p:grpSpPr bwMode="auto">
          <a:xfrm>
            <a:off x="3563938" y="3565005"/>
            <a:ext cx="4536454" cy="2618706"/>
            <a:chOff x="2915816" y="3421618"/>
            <a:chExt cx="4536873" cy="2618834"/>
          </a:xfrm>
        </p:grpSpPr>
        <p:sp>
          <p:nvSpPr>
            <p:cNvPr id="36" name="TextBox 35"/>
            <p:cNvSpPr txBox="1"/>
            <p:nvPr/>
          </p:nvSpPr>
          <p:spPr>
            <a:xfrm>
              <a:off x="5363346" y="3421618"/>
              <a:ext cx="2089343" cy="80013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Ответ на запрос</a:t>
              </a:r>
              <a:r>
                <a:rPr lang="ru-RU" b="1" dirty="0">
                  <a:solidFill>
                    <a:srgbClr val="FF0000"/>
                  </a:solidFill>
                </a:rPr>
                <a:t/>
              </a:r>
              <a:br>
                <a:rPr lang="ru-RU" b="1" dirty="0">
                  <a:solidFill>
                    <a:srgbClr val="FF0000"/>
                  </a:solidFill>
                </a:rPr>
              </a:br>
              <a:r>
                <a:rPr lang="ru-RU" sz="2800" b="1" dirty="0">
                  <a:solidFill>
                    <a:srgbClr val="FF0000"/>
                  </a:solidFill>
                </a:rPr>
                <a:t>5 дней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15816" y="5516551"/>
              <a:ext cx="2087751" cy="52390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800" b="1" dirty="0">
                  <a:solidFill>
                    <a:prstClr val="white">
                      <a:lumMod val="65000"/>
                    </a:prstClr>
                  </a:solidFill>
                </a:rPr>
                <a:t>или</a:t>
              </a:r>
            </a:p>
          </p:txBody>
        </p:sp>
      </p:grpSp>
      <p:grpSp>
        <p:nvGrpSpPr>
          <p:cNvPr id="39" name="Группа 8"/>
          <p:cNvGrpSpPr>
            <a:grpSpLocks/>
          </p:cNvGrpSpPr>
          <p:nvPr/>
        </p:nvGrpSpPr>
        <p:grpSpPr bwMode="auto">
          <a:xfrm>
            <a:off x="5153025" y="5124847"/>
            <a:ext cx="1795463" cy="1760537"/>
            <a:chOff x="5369024" y="4941168"/>
            <a:chExt cx="1291208" cy="1291208"/>
          </a:xfrm>
        </p:grpSpPr>
        <p:pic>
          <p:nvPicPr>
            <p:cNvPr id="40" name="Picture 3" descr="F:\Загрузки\apple_ipad_glossy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369024" y="4941168"/>
              <a:ext cx="1291208" cy="129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/>
            </a:blip>
            <a:srcRect l="3699" t="5190" r="292" b="15182"/>
            <a:stretch/>
          </p:blipFill>
          <p:spPr bwMode="auto">
            <a:xfrm>
              <a:off x="5610223" y="5074045"/>
              <a:ext cx="781052" cy="933850"/>
            </a:xfrm>
            <a:prstGeom prst="roundRect">
              <a:avLst>
                <a:gd name="adj" fmla="val 3481"/>
              </a:avLst>
            </a:prstGeom>
            <a:noFill/>
            <a:ln>
              <a:noFill/>
            </a:ln>
            <a:effectLst/>
            <a:extLst/>
          </p:spPr>
        </p:pic>
      </p:grpSp>
      <p:sp>
        <p:nvSpPr>
          <p:cNvPr id="42" name="TextBox 41"/>
          <p:cNvSpPr txBox="1"/>
          <p:nvPr/>
        </p:nvSpPr>
        <p:spPr>
          <a:xfrm>
            <a:off x="277813" y="5553472"/>
            <a:ext cx="19907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«Бумажное»</a:t>
            </a:r>
          </a:p>
          <a:p>
            <a:pPr algn="ctr">
              <a:defRPr/>
            </a:pPr>
            <a:r>
              <a:rPr lang="ru-RU" dirty="0">
                <a:solidFill>
                  <a:prstClr val="white">
                    <a:lumMod val="50000"/>
                  </a:prstClr>
                </a:solidFill>
              </a:rPr>
              <a:t>взаимодействие</a:t>
            </a:r>
          </a:p>
        </p:txBody>
      </p:sp>
      <p:pic>
        <p:nvPicPr>
          <p:cNvPr id="43" name="Picture 6" descr="http://graph.document.kremlin.ru/images/45/52/45524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2788" y="1110059"/>
            <a:ext cx="1338262" cy="167957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4" name="Равнобедренный треугольник 43"/>
          <p:cNvSpPr/>
          <p:nvPr/>
        </p:nvSpPr>
        <p:spPr>
          <a:xfrm rot="10800000">
            <a:off x="468313" y="2996009"/>
            <a:ext cx="8326437" cy="331788"/>
          </a:xfrm>
          <a:prstGeom prst="triangle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>
            <a:off x="301625" y="4781947"/>
            <a:ext cx="8326438" cy="331787"/>
          </a:xfrm>
          <a:prstGeom prst="triangle">
            <a:avLst/>
          </a:prstGeom>
          <a:solidFill>
            <a:schemeClr val="tx1">
              <a:lumMod val="50000"/>
              <a:lumOff val="50000"/>
              <a:alpha val="37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6" name="Изображение 5" descr="Unknown.jpeg"/>
          <p:cNvPicPr>
            <a:picLocks noChangeAspect="1"/>
          </p:cNvPicPr>
          <p:nvPr/>
        </p:nvPicPr>
        <p:blipFill rotWithShape="1">
          <a:blip r:embed="rId14" cstate="print"/>
          <a:srcRect l="2796" t="4766" r="6958" b="5136"/>
          <a:stretch/>
        </p:blipFill>
        <p:spPr>
          <a:xfrm>
            <a:off x="3348087" y="3500834"/>
            <a:ext cx="530225" cy="72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>
            <a:off x="2916287" y="3429397"/>
            <a:ext cx="64770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prstClr val="white">
                    <a:lumMod val="65000"/>
                  </a:prstClr>
                </a:solidFill>
              </a:rPr>
              <a:t>/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24237" y="4394597"/>
            <a:ext cx="2555875" cy="25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200" b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Документы личного хранения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24350" y="3448447"/>
            <a:ext cx="1655762" cy="965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Паспорт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i="1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Свид</a:t>
            </a:r>
            <a:r>
              <a:rPr lang="ru-RU" sz="1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-во о браке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r>
              <a:rPr lang="ru-RU" sz="1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Устав юр. лица</a:t>
            </a:r>
          </a:p>
          <a:p>
            <a:pPr marL="171450" indent="-171450">
              <a:lnSpc>
                <a:spcPct val="90000"/>
              </a:lnSpc>
              <a:buFontTx/>
              <a:buChar char="-"/>
              <a:defRPr/>
            </a:pPr>
            <a:endParaRPr lang="ru-RU" sz="300" i="1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1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Всего </a:t>
            </a:r>
            <a:r>
              <a:rPr lang="ru-RU" sz="1200" i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17 </a:t>
            </a:r>
            <a:r>
              <a:rPr lang="ru-RU" sz="1200" i="1" dirty="0">
                <a:solidFill>
                  <a:prstClr val="black">
                    <a:lumMod val="50000"/>
                    <a:lumOff val="50000"/>
                  </a:prstClr>
                </a:solidFill>
              </a:rPr>
              <a:t>типов документов</a:t>
            </a:r>
            <a:endParaRPr lang="ru-RU" sz="1200" i="1" dirty="0">
              <a:solidFill>
                <a:srgbClr val="FF0000"/>
              </a:solidFill>
            </a:endParaRPr>
          </a:p>
        </p:txBody>
      </p:sp>
      <p:pic>
        <p:nvPicPr>
          <p:cNvPr id="51" name="Рисунок 50" descr="1297794075_clean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59225" y="395644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4068812" y="4008834"/>
            <a:ext cx="13112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1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5"/>
          <p:cNvSpPr txBox="1">
            <a:spLocks/>
          </p:cNvSpPr>
          <p:nvPr/>
        </p:nvSpPr>
        <p:spPr>
          <a:xfrm>
            <a:off x="428625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79" name="Прямоугольник 28"/>
          <p:cNvSpPr>
            <a:spLocks noChangeArrowheads="1"/>
          </p:cNvSpPr>
          <p:nvPr/>
        </p:nvSpPr>
        <p:spPr bwMode="auto">
          <a:xfrm>
            <a:off x="1500188" y="14287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bg1"/>
                </a:solidFill>
                <a:latin typeface="Calibri" panose="020F0502020204030204" pitchFamily="34" charset="0"/>
              </a:rPr>
              <a:t>Документы личного хранения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496" y="978619"/>
            <a:ext cx="4280916" cy="54006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удостоверяющие личность гражданина Российского Федерации, в том числе военнослужащих, а также иностранного гражданина, лица без гражданства, включая вид на жительство и удостоверение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беженца;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воинского учета;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свидетельства о государственной регистрации актов гражданского состояния;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подтверждающие предоставление лицу специального права на управление транспортным средством соответствующего вида;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подтверждающие прохождение (государственного) технического осмотра (освидетельствования) транспортного средства соответствующего вида;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транспортное средство и его составные части, в том числе регистрационные документы;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alt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окументы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трудовой деятельности, трудовом стаже и заработке гражданина, а также документы, оформленные по результатам расследования несчастного случая на производстве либо профессионального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об образовании и (или) о квалификации, об ученых степенях и ученых званиях и документы, связанные с прохождением обучения, выдаваемые организациями, осуществляющими образовательную деятельность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справки, заключения и иные документы, выдаваемые организациями, входящими в государственную, муниципальную или частную систему здравоохранения;</a:t>
            </a:r>
          </a:p>
          <a:p>
            <a:pPr marL="0" indent="0">
              <a:spcBef>
                <a:spcPts val="0"/>
              </a:spcBef>
              <a:buNone/>
            </a:pP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4354835" y="1057634"/>
            <a:ext cx="4789165" cy="5407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CEA670"/>
                </a:solidFill>
              </a14:hiddenFill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документы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Архивного фонда Российской Федерации и другие архивные документы в соответствии с законодательством об архивном деле в Российской Федерации, переданные на постоянное хранение в государственные или муниципальные архивы;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выданные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(оформленные) органами дознания, следствия либо судом в ходе производства по уголовным делам, документы, выданные (оформленные) в ходе гражданского или административного судопроизводства либо судопроизводства в арбитражных судах, в том числе решения, приговоры, определения и постановления судов общей юрисдикции и арбитражных судов;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учредительные документы юридического лица;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решения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заключения, разрешения, выдаваемые органами опеки и попечительства в соответствии с законодательством Российской Федерации об опеке и попечительстве;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правоустанавливающие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документы на объекты недвижимости, права на которые не зарегистрированы в Едином государственном реестре прав на недвижимое имущество и сделок с ним;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документы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выдаваемые федеральными государственными учреждениями медико-социальной экспертизы;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документы о государственных и ведомственных наградах и знаках отличия;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первичные статистические данные, содержащиеся в формах федерального статистического наблюдения, предоставленных юридическими лицами или индивидуальными предпринимателями.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0" y="5097121"/>
            <a:ext cx="9144000" cy="1415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sp>
        <p:nvSpPr>
          <p:cNvPr id="6160" name="Заголовок 1"/>
          <p:cNvSpPr txBox="1">
            <a:spLocks/>
          </p:cNvSpPr>
          <p:nvPr/>
        </p:nvSpPr>
        <p:spPr bwMode="auto">
          <a:xfrm>
            <a:off x="665820" y="132560"/>
            <a:ext cx="7812360" cy="68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Инфраструктура электронного правительства</a:t>
            </a:r>
            <a:endParaRPr lang="ru-RU" altLang="ru-RU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26" name="Группа 17"/>
          <p:cNvGrpSpPr/>
          <p:nvPr/>
        </p:nvGrpSpPr>
        <p:grpSpPr>
          <a:xfrm>
            <a:off x="1619672" y="282272"/>
            <a:ext cx="6020172" cy="4576592"/>
            <a:chOff x="857224" y="428604"/>
            <a:chExt cx="6572296" cy="5143536"/>
          </a:xfrm>
        </p:grpSpPr>
        <p:grpSp>
          <p:nvGrpSpPr>
            <p:cNvPr id="29" name="Группа 17"/>
            <p:cNvGrpSpPr/>
            <p:nvPr/>
          </p:nvGrpSpPr>
          <p:grpSpPr>
            <a:xfrm>
              <a:off x="857224" y="428604"/>
              <a:ext cx="6572296" cy="5143536"/>
              <a:chOff x="1643042" y="142852"/>
              <a:chExt cx="7215238" cy="5857916"/>
            </a:xfrm>
          </p:grpSpPr>
          <p:graphicFrame>
            <p:nvGraphicFramePr>
              <p:cNvPr id="36" name="Схема 35"/>
              <p:cNvGraphicFramePr/>
              <p:nvPr/>
            </p:nvGraphicFramePr>
            <p:xfrm>
              <a:off x="1643042" y="142852"/>
              <a:ext cx="7215238" cy="585791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graphicFrame>
            <p:nvGraphicFramePr>
              <p:cNvPr id="37" name="Схема 36"/>
              <p:cNvGraphicFramePr/>
              <p:nvPr/>
            </p:nvGraphicFramePr>
            <p:xfrm>
              <a:off x="3446852" y="1281891"/>
              <a:ext cx="3607619" cy="31730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p:grpSp>
        <p:sp>
          <p:nvSpPr>
            <p:cNvPr id="32" name="TextBox 31"/>
            <p:cNvSpPr txBox="1"/>
            <p:nvPr/>
          </p:nvSpPr>
          <p:spPr>
            <a:xfrm>
              <a:off x="3608645" y="2643182"/>
              <a:ext cx="8274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СМЭВ</a:t>
              </a:r>
              <a:endPara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39" name="Стрелка вверх 38"/>
          <p:cNvSpPr/>
          <p:nvPr/>
        </p:nvSpPr>
        <p:spPr>
          <a:xfrm>
            <a:off x="3969269" y="4410109"/>
            <a:ext cx="674841" cy="571504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верх 39"/>
          <p:cNvSpPr/>
          <p:nvPr/>
        </p:nvSpPr>
        <p:spPr>
          <a:xfrm rot="10800000">
            <a:off x="4552641" y="4483953"/>
            <a:ext cx="674841" cy="571504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1" name="Схема 40"/>
          <p:cNvGraphicFramePr/>
          <p:nvPr>
            <p:extLst>
              <p:ext uri="{D42A27DB-BD31-4B8C-83A1-F6EECF244321}">
                <p14:modId xmlns:p14="http://schemas.microsoft.com/office/powerpoint/2010/main" val="3416375822"/>
              </p:ext>
            </p:extLst>
          </p:nvPr>
        </p:nvGraphicFramePr>
        <p:xfrm>
          <a:off x="1312493" y="5218424"/>
          <a:ext cx="1040570" cy="1150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4217720062"/>
              </p:ext>
            </p:extLst>
          </p:nvPr>
        </p:nvGraphicFramePr>
        <p:xfrm>
          <a:off x="6737195" y="5147213"/>
          <a:ext cx="2247100" cy="130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2221698" y="5097120"/>
            <a:ext cx="476552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/>
                <a:solidFill>
                  <a:schemeClr val="bg1"/>
                </a:solidFill>
                <a:effectLst/>
              </a:rPr>
              <a:t>СЭД </a:t>
            </a:r>
            <a:r>
              <a:rPr lang="ru-RU" sz="2400" b="1" cap="none" spc="0" dirty="0" err="1" smtClean="0">
                <a:ln/>
                <a:solidFill>
                  <a:schemeClr val="bg1"/>
                </a:solidFill>
                <a:effectLst/>
              </a:rPr>
              <a:t>ДелоПро</a:t>
            </a:r>
            <a:r>
              <a:rPr lang="ru-RU" sz="2400" b="1" cap="none" spc="0" dirty="0" smtClean="0">
                <a:ln/>
                <a:solidFill>
                  <a:schemeClr val="bg1"/>
                </a:solidFill>
                <a:effectLst/>
              </a:rPr>
              <a:t>, МСУ СМАРТ</a:t>
            </a:r>
            <a:endParaRPr lang="ru-RU" sz="2400" b="1" cap="none" spc="0" dirty="0">
              <a:ln/>
              <a:solidFill>
                <a:schemeClr val="bg1"/>
              </a:solidFill>
              <a:effectLst/>
            </a:endParaRPr>
          </a:p>
        </p:txBody>
      </p:sp>
      <p:sp>
        <p:nvSpPr>
          <p:cNvPr id="45" name="Стрелка вверх 44"/>
          <p:cNvSpPr/>
          <p:nvPr/>
        </p:nvSpPr>
        <p:spPr>
          <a:xfrm rot="16200000">
            <a:off x="5677270" y="5070524"/>
            <a:ext cx="453755" cy="151216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верх 46"/>
          <p:cNvSpPr/>
          <p:nvPr/>
        </p:nvSpPr>
        <p:spPr>
          <a:xfrm rot="5400000">
            <a:off x="3065623" y="5037435"/>
            <a:ext cx="453755" cy="1512167"/>
          </a:xfrm>
          <a:prstGeom prst="up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7" descr="на презентацию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Департамент </a:t>
            </a:r>
            <a:r>
              <a:rPr lang="ru-RU" b="1" dirty="0">
                <a:solidFill>
                  <a:srgbClr val="FFFFFF"/>
                </a:solidFill>
                <a:cs typeface="Arial" pitchFamily="34" charset="0"/>
              </a:rPr>
              <a:t>Смоленской</a:t>
            </a:r>
            <a:r>
              <a:rPr lang="ru-RU" b="1" dirty="0"/>
              <a:t> области по информационным </a:t>
            </a:r>
            <a:r>
              <a:rPr lang="ru-RU" b="1" dirty="0" smtClean="0"/>
              <a:t>технологиям</a:t>
            </a:r>
            <a:endParaRPr lang="ru-RU" b="1" dirty="0"/>
          </a:p>
        </p:txBody>
      </p:sp>
      <p:sp>
        <p:nvSpPr>
          <p:cNvPr id="6160" name="Заголовок 1"/>
          <p:cNvSpPr txBox="1">
            <a:spLocks/>
          </p:cNvSpPr>
          <p:nvPr/>
        </p:nvSpPr>
        <p:spPr bwMode="auto">
          <a:xfrm>
            <a:off x="827584" y="149427"/>
            <a:ext cx="7812360" cy="689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Запросы в СЭД </a:t>
            </a:r>
            <a:r>
              <a:rPr lang="ru-RU" altLang="ru-RU" sz="3100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ДелоПро</a:t>
            </a:r>
            <a:r>
              <a:rPr lang="ru-RU" altLang="ru-RU" sz="31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и МСУ СМАРТ</a:t>
            </a:r>
            <a:endParaRPr lang="ru-RU" altLang="ru-RU" sz="31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96950"/>
            <a:ext cx="7380312" cy="29025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658" y="4179687"/>
            <a:ext cx="4970115" cy="203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6135</TotalTime>
  <Words>1258</Words>
  <Application>Microsoft Office PowerPoint</Application>
  <PresentationFormat>Экран (4:3)</PresentationFormat>
  <Paragraphs>239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Eduard</dc:creator>
  <cp:lastModifiedBy>Егоров Виктор Сергеевич</cp:lastModifiedBy>
  <cp:revision>461</cp:revision>
  <cp:lastPrinted>2016-05-24T11:56:23Z</cp:lastPrinted>
  <dcterms:created xsi:type="dcterms:W3CDTF">2010-01-24T09:14:46Z</dcterms:created>
  <dcterms:modified xsi:type="dcterms:W3CDTF">2016-05-25T09:58:03Z</dcterms:modified>
</cp:coreProperties>
</file>